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1075" r:id="rId2"/>
    <p:sldId id="740" r:id="rId3"/>
    <p:sldId id="1076" r:id="rId4"/>
    <p:sldId id="990" r:id="rId5"/>
    <p:sldId id="427" r:id="rId6"/>
    <p:sldId id="1077" r:id="rId7"/>
    <p:sldId id="1078" r:id="rId8"/>
    <p:sldId id="1079" r:id="rId9"/>
    <p:sldId id="1081" r:id="rId10"/>
    <p:sldId id="1083" r:id="rId11"/>
    <p:sldId id="1084" r:id="rId12"/>
    <p:sldId id="1085" r:id="rId13"/>
    <p:sldId id="1087" r:id="rId14"/>
    <p:sldId id="1088" r:id="rId15"/>
    <p:sldId id="1089" r:id="rId16"/>
    <p:sldId id="1090" r:id="rId17"/>
    <p:sldId id="1091" r:id="rId18"/>
    <p:sldId id="1092" r:id="rId19"/>
    <p:sldId id="1093" r:id="rId20"/>
    <p:sldId id="379" r:id="rId21"/>
    <p:sldId id="380" r:id="rId22"/>
    <p:sldId id="3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551009989330992"/>
          <c:y val="0.16969281919061394"/>
          <c:w val="0.77948982368112407"/>
          <c:h val="0.613060294546515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Blad1!$D$3:$D$4</c:f>
              <c:numCache>
                <c:formatCode>General</c:formatCode>
                <c:ptCount val="2"/>
                <c:pt idx="0">
                  <c:v>1</c:v>
                </c:pt>
                <c:pt idx="1">
                  <c:v>10</c:v>
                </c:pt>
              </c:numCache>
            </c:numRef>
          </c:cat>
          <c:val>
            <c:numRef>
              <c:f>Blad1!$E$3:$E$4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C1-45A5-9C80-C30EB72BC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549096"/>
        <c:axId val="401547128"/>
      </c:barChart>
      <c:catAx>
        <c:axId val="401549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/>
                  <a:t>Particle size (µm)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547128"/>
        <c:crosses val="autoZero"/>
        <c:auto val="1"/>
        <c:lblAlgn val="ctr"/>
        <c:lblOffset val="100"/>
        <c:noMultiLvlLbl val="0"/>
      </c:catAx>
      <c:valAx>
        <c:axId val="401547128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 baseline="0"/>
                  <a:t>Number  percentage</a:t>
                </a:r>
                <a:endParaRPr lang="en-GB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549096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98079782176948"/>
          <c:y val="0.16969281919061394"/>
          <c:w val="0.77301912575266452"/>
          <c:h val="0.613060294546515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Blad1!$D$3:$D$4</c:f>
              <c:numCache>
                <c:formatCode>General</c:formatCode>
                <c:ptCount val="2"/>
                <c:pt idx="0">
                  <c:v>1</c:v>
                </c:pt>
                <c:pt idx="1">
                  <c:v>10</c:v>
                </c:pt>
              </c:numCache>
            </c:numRef>
          </c:cat>
          <c:val>
            <c:numRef>
              <c:f>Blad1!$F$3:$F$4</c:f>
              <c:numCache>
                <c:formatCode>General</c:formatCode>
                <c:ptCount val="2"/>
                <c:pt idx="0">
                  <c:v>9.9900099900099903E-2</c:v>
                </c:pt>
                <c:pt idx="1">
                  <c:v>99.900099900099903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22-47BA-A145-575AF8649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549096"/>
        <c:axId val="401547128"/>
      </c:barChart>
      <c:catAx>
        <c:axId val="401549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/>
                  <a:t>Particle size (µm)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547128"/>
        <c:crosses val="autoZero"/>
        <c:auto val="1"/>
        <c:lblAlgn val="ctr"/>
        <c:lblOffset val="100"/>
        <c:noMultiLvlLbl val="0"/>
      </c:catAx>
      <c:valAx>
        <c:axId val="401547128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/>
                  <a:t>Volume</a:t>
                </a:r>
                <a:r>
                  <a:rPr lang="en-GB" sz="1600" baseline="0"/>
                  <a:t> percentage</a:t>
                </a:r>
                <a:endParaRPr lang="en-GB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549096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44CCB-E561-45D8-AA86-1B1B410844A7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DFB0C-7BC9-4BD6-8DC9-F6C879B46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C257C2-8D60-4760-88CB-024AF3EEC641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2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C257C2-8D60-4760-88CB-024AF3EEC641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1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C257C2-8D60-4760-88CB-024AF3EEC641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96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C257C2-8D60-4760-88CB-024AF3EEC641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2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2"/>
          <p:cNvSpPr/>
          <p:nvPr userDrawn="1"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13" name="Rechthoek 12"/>
          <p:cNvSpPr/>
          <p:nvPr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4061" y="2088000"/>
            <a:ext cx="8737939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4061" y="4193675"/>
            <a:ext cx="8737939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4" y="1800000"/>
            <a:ext cx="1837438" cy="42948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3874" y="5796914"/>
            <a:ext cx="428126" cy="719086"/>
          </a:xfrm>
          <a:prstGeom prst="rect">
            <a:avLst/>
          </a:prstGeom>
        </p:spPr>
      </p:pic>
      <p:pic>
        <p:nvPicPr>
          <p:cNvPr id="14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4" y="1800000"/>
            <a:ext cx="1837438" cy="4294800"/>
          </a:xfrm>
          <a:prstGeom prst="rect">
            <a:avLst/>
          </a:prstGeom>
        </p:spPr>
      </p:pic>
      <p:pic>
        <p:nvPicPr>
          <p:cNvPr id="25" name="Afbeelding 2" descr="KULEUVEN_DIEPENBEEK-RECHTS_LOGO_-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552022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11388648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11388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11388648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1248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908000" y="6048000"/>
            <a:ext cx="264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5355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26073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E24E691-C9A2-4ADD-867E-B903126D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105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0657"/>
            <a:ext cx="11382000" cy="804039"/>
          </a:xfrm>
        </p:spPr>
        <p:txBody>
          <a:bodyPr>
            <a:normAutofit/>
          </a:bodyPr>
          <a:lstStyle>
            <a:lvl1pPr>
              <a:defRPr lang="nl-BE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99610" y="64041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984069"/>
            <a:ext cx="11382000" cy="47939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sz="2000" b="0" dirty="0" smtClean="0">
                <a:latin typeface="Cambria" panose="02040503050406030204" pitchFamily="18" charset="0"/>
              </a:defRPr>
            </a:lvl1pPr>
            <a:lvl2pPr>
              <a:defRPr lang="nl-NL" sz="1800" b="0" dirty="0" smtClean="0">
                <a:latin typeface="Cambria" panose="02040503050406030204" pitchFamily="18" charset="0"/>
              </a:defRPr>
            </a:lvl2pPr>
            <a:lvl3pPr>
              <a:defRPr lang="nl-NL" sz="1600" b="0" dirty="0" smtClean="0">
                <a:latin typeface="Cambria" panose="02040503050406030204" pitchFamily="18" charset="0"/>
              </a:defRPr>
            </a:lvl3pPr>
            <a:lvl4pPr>
              <a:defRPr lang="nl-NL" sz="1400" b="0" dirty="0" smtClean="0">
                <a:latin typeface="Cambria" panose="02040503050406030204" pitchFamily="18" charset="0"/>
              </a:defRPr>
            </a:lvl4pPr>
            <a:lvl5pPr>
              <a:defRPr lang="nl-BE" sz="1200" b="0" dirty="0">
                <a:latin typeface="Cambria" panose="02040503050406030204" pitchFamily="18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70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7495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2"/>
          <p:cNvSpPr/>
          <p:nvPr userDrawn="1"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13" name="Rechthoek 12"/>
          <p:cNvSpPr/>
          <p:nvPr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52712" y="2304000"/>
            <a:ext cx="8079288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52712" y="4419108"/>
            <a:ext cx="8079288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  <p:pic>
        <p:nvPicPr>
          <p:cNvPr id="11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12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18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5564800" cy="442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22860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47200" y="1350000"/>
            <a:ext cx="5474800" cy="442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22860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220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556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5566917" cy="379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180000">
              <a:buFont typeface="Arial" pitchFamily="34" charset="0"/>
              <a:buChar char="-"/>
              <a:defRPr lang="nl-BE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350000"/>
            <a:ext cx="5490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32000" y="1991922"/>
            <a:ext cx="5490000" cy="379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84325" indent="-285750">
              <a:buFont typeface="Arial" pitchFamily="34" charset="0"/>
              <a:buChar char="-"/>
              <a:defRPr lang="nl-BE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207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174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08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598" y="540000"/>
            <a:ext cx="4190487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15878" y="540000"/>
            <a:ext cx="691276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1435101"/>
            <a:ext cx="4190487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823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00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08000" y="6048000"/>
            <a:ext cx="264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6692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12192000" cy="4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>
              <a:solidFill>
                <a:schemeClr val="accent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nl-BE" sz="3600" b="1" kern="1200" baseline="0" dirty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Wingdings" panose="05000000000000000000" pitchFamily="2" charset="2"/>
        <a:buChar char="§"/>
        <a:defRPr lang="nl-NL" sz="2000" b="1" kern="1200" dirty="0" smtClean="0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Wingdings" panose="05000000000000000000" pitchFamily="2" charset="2"/>
        <a:buChar char="§"/>
        <a:defRPr lang="nl-NL" sz="2000" b="1" kern="1200" dirty="0" smtClean="0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lang="nl-NL" sz="1800" b="1" kern="1200" dirty="0" smtClean="0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Wingdings" panose="05000000000000000000" pitchFamily="2" charset="2"/>
        <a:buChar char="§"/>
        <a:defRPr lang="nl-NL" sz="1400" b="1" kern="1200" dirty="0" smtClean="0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Wingdings" panose="05000000000000000000" pitchFamily="2" charset="2"/>
        <a:buChar char="§"/>
        <a:defRPr lang="nl-BE" sz="1400" b="1" kern="1200" dirty="0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neVancleef/ImageJ-Particle-detection-and-analysis" TargetMode="External"/><Relationship Id="rId2" Type="http://schemas.openxmlformats.org/officeDocument/2006/relationships/hyperlink" Target="https://imagej.net/software/fiji/downloa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3" Type="http://schemas.openxmlformats.org/officeDocument/2006/relationships/image" Target="../media/image6.ti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"/><Relationship Id="rId9" Type="http://schemas.openxmlformats.org/officeDocument/2006/relationships/image" Target="../media/image12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6.ti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2.tif"/><Relationship Id="rId4" Type="http://schemas.openxmlformats.org/officeDocument/2006/relationships/image" Target="../media/image7.tif"/><Relationship Id="rId9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9AF5-CC44-4BCF-8B8B-18E630B44E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Image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EE9D8-E7BA-4A86-BB3F-4D12FC2A2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0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F22B-3B58-4DB2-AD2E-EF61B0D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Belangrijkste instellingen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4A279-0B51-42EE-8635-6556CA4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169C97-634F-40D0-92A8-0A5C78439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6" t="4576" b="75703"/>
          <a:stretch/>
        </p:blipFill>
        <p:spPr>
          <a:xfrm>
            <a:off x="-167800" y="2079565"/>
            <a:ext cx="7115538" cy="2297723"/>
          </a:xfrm>
          <a:prstGeom prst="rect">
            <a:avLst/>
          </a:prstGeom>
        </p:spPr>
      </p:pic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1A602C82-3674-490B-BBFC-6F00EB45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465" y="497152"/>
            <a:ext cx="4679535" cy="53951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1. Rolling ball method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C68D82-9276-4143-99E3-74D0B96EB32D}"/>
              </a:ext>
            </a:extLst>
          </p:cNvPr>
          <p:cNvSpPr/>
          <p:nvPr/>
        </p:nvSpPr>
        <p:spPr>
          <a:xfrm>
            <a:off x="9492096" y="653952"/>
            <a:ext cx="2055985" cy="2055903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114389-95B3-49B4-88D1-199FEE4FDF86}"/>
              </a:ext>
            </a:extLst>
          </p:cNvPr>
          <p:cNvCxnSpPr>
            <a:cxnSpLocks/>
          </p:cNvCxnSpPr>
          <p:nvPr/>
        </p:nvCxnSpPr>
        <p:spPr>
          <a:xfrm>
            <a:off x="7325592" y="902658"/>
            <a:ext cx="0" cy="314217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216E6C-3F8B-4D59-BD2A-8EFB8D79F9A1}"/>
              </a:ext>
            </a:extLst>
          </p:cNvPr>
          <p:cNvCxnSpPr>
            <a:cxnSpLocks/>
          </p:cNvCxnSpPr>
          <p:nvPr/>
        </p:nvCxnSpPr>
        <p:spPr>
          <a:xfrm flipH="1">
            <a:off x="7325592" y="4044830"/>
            <a:ext cx="4471717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35D97D-C9B6-42B4-979A-85D5F95707F2}"/>
              </a:ext>
            </a:extLst>
          </p:cNvPr>
          <p:cNvSpPr/>
          <p:nvPr/>
        </p:nvSpPr>
        <p:spPr>
          <a:xfrm>
            <a:off x="7335983" y="1318970"/>
            <a:ext cx="4384963" cy="2410691"/>
          </a:xfrm>
          <a:custGeom>
            <a:avLst/>
            <a:gdLst>
              <a:gd name="connsiteX0" fmla="*/ 0 w 4384963"/>
              <a:gd name="connsiteY0" fmla="*/ 0 h 2410691"/>
              <a:gd name="connsiteX1" fmla="*/ 51954 w 4384963"/>
              <a:gd name="connsiteY1" fmla="*/ 10391 h 2410691"/>
              <a:gd name="connsiteX2" fmla="*/ 103909 w 4384963"/>
              <a:gd name="connsiteY2" fmla="*/ 41564 h 2410691"/>
              <a:gd name="connsiteX3" fmla="*/ 135082 w 4384963"/>
              <a:gd name="connsiteY3" fmla="*/ 51954 h 2410691"/>
              <a:gd name="connsiteX4" fmla="*/ 197427 w 4384963"/>
              <a:gd name="connsiteY4" fmla="*/ 135082 h 2410691"/>
              <a:gd name="connsiteX5" fmla="*/ 322118 w 4384963"/>
              <a:gd name="connsiteY5" fmla="*/ 218209 h 2410691"/>
              <a:gd name="connsiteX6" fmla="*/ 384463 w 4384963"/>
              <a:gd name="connsiteY6" fmla="*/ 280554 h 2410691"/>
              <a:gd name="connsiteX7" fmla="*/ 457200 w 4384963"/>
              <a:gd name="connsiteY7" fmla="*/ 332509 h 2410691"/>
              <a:gd name="connsiteX8" fmla="*/ 446809 w 4384963"/>
              <a:gd name="connsiteY8" fmla="*/ 1714500 h 2410691"/>
              <a:gd name="connsiteX9" fmla="*/ 457200 w 4384963"/>
              <a:gd name="connsiteY9" fmla="*/ 2182091 h 2410691"/>
              <a:gd name="connsiteX10" fmla="*/ 519545 w 4384963"/>
              <a:gd name="connsiteY10" fmla="*/ 2327564 h 2410691"/>
              <a:gd name="connsiteX11" fmla="*/ 571500 w 4384963"/>
              <a:gd name="connsiteY11" fmla="*/ 2286000 h 2410691"/>
              <a:gd name="connsiteX12" fmla="*/ 602673 w 4384963"/>
              <a:gd name="connsiteY12" fmla="*/ 2182091 h 2410691"/>
              <a:gd name="connsiteX13" fmla="*/ 633845 w 4384963"/>
              <a:gd name="connsiteY13" fmla="*/ 1589809 h 2410691"/>
              <a:gd name="connsiteX14" fmla="*/ 644236 w 4384963"/>
              <a:gd name="connsiteY14" fmla="*/ 1496291 h 2410691"/>
              <a:gd name="connsiteX15" fmla="*/ 654627 w 4384963"/>
              <a:gd name="connsiteY15" fmla="*/ 1371600 h 2410691"/>
              <a:gd name="connsiteX16" fmla="*/ 675409 w 4384963"/>
              <a:gd name="connsiteY16" fmla="*/ 1267691 h 2410691"/>
              <a:gd name="connsiteX17" fmla="*/ 685800 w 4384963"/>
              <a:gd name="connsiteY17" fmla="*/ 945573 h 2410691"/>
              <a:gd name="connsiteX18" fmla="*/ 706582 w 4384963"/>
              <a:gd name="connsiteY18" fmla="*/ 820882 h 2410691"/>
              <a:gd name="connsiteX19" fmla="*/ 716973 w 4384963"/>
              <a:gd name="connsiteY19" fmla="*/ 696191 h 2410691"/>
              <a:gd name="connsiteX20" fmla="*/ 737754 w 4384963"/>
              <a:gd name="connsiteY20" fmla="*/ 592282 h 2410691"/>
              <a:gd name="connsiteX21" fmla="*/ 768927 w 4384963"/>
              <a:gd name="connsiteY21" fmla="*/ 467591 h 2410691"/>
              <a:gd name="connsiteX22" fmla="*/ 800100 w 4384963"/>
              <a:gd name="connsiteY22" fmla="*/ 457200 h 2410691"/>
              <a:gd name="connsiteX23" fmla="*/ 904009 w 4384963"/>
              <a:gd name="connsiteY23" fmla="*/ 467591 h 2410691"/>
              <a:gd name="connsiteX24" fmla="*/ 935182 w 4384963"/>
              <a:gd name="connsiteY24" fmla="*/ 498764 h 2410691"/>
              <a:gd name="connsiteX25" fmla="*/ 955963 w 4384963"/>
              <a:gd name="connsiteY25" fmla="*/ 529936 h 2410691"/>
              <a:gd name="connsiteX26" fmla="*/ 987136 w 4384963"/>
              <a:gd name="connsiteY26" fmla="*/ 602673 h 2410691"/>
              <a:gd name="connsiteX27" fmla="*/ 1049482 w 4384963"/>
              <a:gd name="connsiteY27" fmla="*/ 633845 h 2410691"/>
              <a:gd name="connsiteX28" fmla="*/ 1122218 w 4384963"/>
              <a:gd name="connsiteY28" fmla="*/ 675409 h 2410691"/>
              <a:gd name="connsiteX29" fmla="*/ 1153391 w 4384963"/>
              <a:gd name="connsiteY29" fmla="*/ 685800 h 2410691"/>
              <a:gd name="connsiteX30" fmla="*/ 1205345 w 4384963"/>
              <a:gd name="connsiteY30" fmla="*/ 789709 h 2410691"/>
              <a:gd name="connsiteX31" fmla="*/ 1194954 w 4384963"/>
              <a:gd name="connsiteY31" fmla="*/ 945573 h 2410691"/>
              <a:gd name="connsiteX32" fmla="*/ 1184563 w 4384963"/>
              <a:gd name="connsiteY32" fmla="*/ 1028700 h 2410691"/>
              <a:gd name="connsiteX33" fmla="*/ 1174173 w 4384963"/>
              <a:gd name="connsiteY33" fmla="*/ 1132609 h 2410691"/>
              <a:gd name="connsiteX34" fmla="*/ 1194954 w 4384963"/>
              <a:gd name="connsiteY34" fmla="*/ 2254827 h 2410691"/>
              <a:gd name="connsiteX35" fmla="*/ 1267691 w 4384963"/>
              <a:gd name="connsiteY35" fmla="*/ 2244436 h 2410691"/>
              <a:gd name="connsiteX36" fmla="*/ 1298863 w 4384963"/>
              <a:gd name="connsiteY36" fmla="*/ 2182091 h 2410691"/>
              <a:gd name="connsiteX37" fmla="*/ 1340427 w 4384963"/>
              <a:gd name="connsiteY37" fmla="*/ 2109354 h 2410691"/>
              <a:gd name="connsiteX38" fmla="*/ 1361209 w 4384963"/>
              <a:gd name="connsiteY38" fmla="*/ 2005445 h 2410691"/>
              <a:gd name="connsiteX39" fmla="*/ 1381991 w 4384963"/>
              <a:gd name="connsiteY39" fmla="*/ 1620982 h 2410691"/>
              <a:gd name="connsiteX40" fmla="*/ 1402773 w 4384963"/>
              <a:gd name="connsiteY40" fmla="*/ 1423554 h 2410691"/>
              <a:gd name="connsiteX41" fmla="*/ 1413163 w 4384963"/>
              <a:gd name="connsiteY41" fmla="*/ 1340427 h 2410691"/>
              <a:gd name="connsiteX42" fmla="*/ 1433945 w 4384963"/>
              <a:gd name="connsiteY42" fmla="*/ 1267691 h 2410691"/>
              <a:gd name="connsiteX43" fmla="*/ 1444336 w 4384963"/>
              <a:gd name="connsiteY43" fmla="*/ 1153391 h 2410691"/>
              <a:gd name="connsiteX44" fmla="*/ 1465118 w 4384963"/>
              <a:gd name="connsiteY44" fmla="*/ 1059873 h 2410691"/>
              <a:gd name="connsiteX45" fmla="*/ 1475509 w 4384963"/>
              <a:gd name="connsiteY45" fmla="*/ 945573 h 2410691"/>
              <a:gd name="connsiteX46" fmla="*/ 1496291 w 4384963"/>
              <a:gd name="connsiteY46" fmla="*/ 904009 h 2410691"/>
              <a:gd name="connsiteX47" fmla="*/ 1537854 w 4384963"/>
              <a:gd name="connsiteY47" fmla="*/ 831273 h 2410691"/>
              <a:gd name="connsiteX48" fmla="*/ 1631373 w 4384963"/>
              <a:gd name="connsiteY48" fmla="*/ 841664 h 2410691"/>
              <a:gd name="connsiteX49" fmla="*/ 1672936 w 4384963"/>
              <a:gd name="connsiteY49" fmla="*/ 862445 h 2410691"/>
              <a:gd name="connsiteX50" fmla="*/ 1787236 w 4384963"/>
              <a:gd name="connsiteY50" fmla="*/ 914400 h 2410691"/>
              <a:gd name="connsiteX51" fmla="*/ 1828800 w 4384963"/>
              <a:gd name="connsiteY51" fmla="*/ 955964 h 2410691"/>
              <a:gd name="connsiteX52" fmla="*/ 1839191 w 4384963"/>
              <a:gd name="connsiteY52" fmla="*/ 997527 h 2410691"/>
              <a:gd name="connsiteX53" fmla="*/ 1859973 w 4384963"/>
              <a:gd name="connsiteY53" fmla="*/ 1049482 h 2410691"/>
              <a:gd name="connsiteX54" fmla="*/ 1818409 w 4384963"/>
              <a:gd name="connsiteY54" fmla="*/ 1496291 h 2410691"/>
              <a:gd name="connsiteX55" fmla="*/ 1828800 w 4384963"/>
              <a:gd name="connsiteY55" fmla="*/ 1839191 h 2410691"/>
              <a:gd name="connsiteX56" fmla="*/ 1839191 w 4384963"/>
              <a:gd name="connsiteY56" fmla="*/ 1891145 h 2410691"/>
              <a:gd name="connsiteX57" fmla="*/ 1870363 w 4384963"/>
              <a:gd name="connsiteY57" fmla="*/ 1953491 h 2410691"/>
              <a:gd name="connsiteX58" fmla="*/ 1911927 w 4384963"/>
              <a:gd name="connsiteY58" fmla="*/ 2130136 h 2410691"/>
              <a:gd name="connsiteX59" fmla="*/ 1953491 w 4384963"/>
              <a:gd name="connsiteY59" fmla="*/ 2223654 h 2410691"/>
              <a:gd name="connsiteX60" fmla="*/ 2005445 w 4384963"/>
              <a:gd name="connsiteY60" fmla="*/ 2088573 h 2410691"/>
              <a:gd name="connsiteX61" fmla="*/ 2015836 w 4384963"/>
              <a:gd name="connsiteY61" fmla="*/ 1652154 h 2410691"/>
              <a:gd name="connsiteX62" fmla="*/ 2026227 w 4384963"/>
              <a:gd name="connsiteY62" fmla="*/ 1537854 h 2410691"/>
              <a:gd name="connsiteX63" fmla="*/ 2047009 w 4384963"/>
              <a:gd name="connsiteY63" fmla="*/ 1423554 h 2410691"/>
              <a:gd name="connsiteX64" fmla="*/ 2057400 w 4384963"/>
              <a:gd name="connsiteY64" fmla="*/ 1309254 h 2410691"/>
              <a:gd name="connsiteX65" fmla="*/ 2078182 w 4384963"/>
              <a:gd name="connsiteY65" fmla="*/ 1215736 h 2410691"/>
              <a:gd name="connsiteX66" fmla="*/ 2088573 w 4384963"/>
              <a:gd name="connsiteY66" fmla="*/ 1163782 h 2410691"/>
              <a:gd name="connsiteX67" fmla="*/ 2140527 w 4384963"/>
              <a:gd name="connsiteY67" fmla="*/ 1101436 h 2410691"/>
              <a:gd name="connsiteX68" fmla="*/ 2254827 w 4384963"/>
              <a:gd name="connsiteY68" fmla="*/ 1111827 h 2410691"/>
              <a:gd name="connsiteX69" fmla="*/ 2306782 w 4384963"/>
              <a:gd name="connsiteY69" fmla="*/ 1122218 h 2410691"/>
              <a:gd name="connsiteX70" fmla="*/ 2337954 w 4384963"/>
              <a:gd name="connsiteY70" fmla="*/ 1153391 h 2410691"/>
              <a:gd name="connsiteX71" fmla="*/ 2379518 w 4384963"/>
              <a:gd name="connsiteY71" fmla="*/ 1184564 h 2410691"/>
              <a:gd name="connsiteX72" fmla="*/ 2441863 w 4384963"/>
              <a:gd name="connsiteY72" fmla="*/ 1205345 h 2410691"/>
              <a:gd name="connsiteX73" fmla="*/ 2473036 w 4384963"/>
              <a:gd name="connsiteY73" fmla="*/ 1215736 h 2410691"/>
              <a:gd name="connsiteX74" fmla="*/ 2514600 w 4384963"/>
              <a:gd name="connsiteY74" fmla="*/ 1246909 h 2410691"/>
              <a:gd name="connsiteX75" fmla="*/ 2556163 w 4384963"/>
              <a:gd name="connsiteY75" fmla="*/ 1257300 h 2410691"/>
              <a:gd name="connsiteX76" fmla="*/ 2587336 w 4384963"/>
              <a:gd name="connsiteY76" fmla="*/ 1278082 h 2410691"/>
              <a:gd name="connsiteX77" fmla="*/ 2649682 w 4384963"/>
              <a:gd name="connsiteY77" fmla="*/ 1298864 h 2410691"/>
              <a:gd name="connsiteX78" fmla="*/ 2732809 w 4384963"/>
              <a:gd name="connsiteY78" fmla="*/ 1340427 h 2410691"/>
              <a:gd name="connsiteX79" fmla="*/ 2795154 w 4384963"/>
              <a:gd name="connsiteY79" fmla="*/ 1371600 h 2410691"/>
              <a:gd name="connsiteX80" fmla="*/ 2940627 w 4384963"/>
              <a:gd name="connsiteY80" fmla="*/ 1423554 h 2410691"/>
              <a:gd name="connsiteX81" fmla="*/ 3002973 w 4384963"/>
              <a:gd name="connsiteY81" fmla="*/ 1433945 h 2410691"/>
              <a:gd name="connsiteX82" fmla="*/ 3096491 w 4384963"/>
              <a:gd name="connsiteY82" fmla="*/ 1527464 h 2410691"/>
              <a:gd name="connsiteX83" fmla="*/ 3086100 w 4384963"/>
              <a:gd name="connsiteY83" fmla="*/ 1818409 h 2410691"/>
              <a:gd name="connsiteX84" fmla="*/ 3096491 w 4384963"/>
              <a:gd name="connsiteY84" fmla="*/ 2202873 h 2410691"/>
              <a:gd name="connsiteX85" fmla="*/ 3106882 w 4384963"/>
              <a:gd name="connsiteY85" fmla="*/ 2244436 h 2410691"/>
              <a:gd name="connsiteX86" fmla="*/ 3127663 w 4384963"/>
              <a:gd name="connsiteY86" fmla="*/ 2286000 h 2410691"/>
              <a:gd name="connsiteX87" fmla="*/ 3158836 w 4384963"/>
              <a:gd name="connsiteY87" fmla="*/ 2327564 h 2410691"/>
              <a:gd name="connsiteX88" fmla="*/ 3210791 w 4384963"/>
              <a:gd name="connsiteY88" fmla="*/ 2400300 h 2410691"/>
              <a:gd name="connsiteX89" fmla="*/ 3241963 w 4384963"/>
              <a:gd name="connsiteY89" fmla="*/ 2410691 h 2410691"/>
              <a:gd name="connsiteX90" fmla="*/ 3345873 w 4384963"/>
              <a:gd name="connsiteY90" fmla="*/ 2389909 h 2410691"/>
              <a:gd name="connsiteX91" fmla="*/ 3397827 w 4384963"/>
              <a:gd name="connsiteY91" fmla="*/ 2265218 h 2410691"/>
              <a:gd name="connsiteX92" fmla="*/ 3387436 w 4384963"/>
              <a:gd name="connsiteY92" fmla="*/ 1891145 h 2410691"/>
              <a:gd name="connsiteX93" fmla="*/ 3397827 w 4384963"/>
              <a:gd name="connsiteY93" fmla="*/ 1714500 h 2410691"/>
              <a:gd name="connsiteX94" fmla="*/ 3460173 w 4384963"/>
              <a:gd name="connsiteY94" fmla="*/ 1579418 h 2410691"/>
              <a:gd name="connsiteX95" fmla="*/ 3616036 w 4384963"/>
              <a:gd name="connsiteY95" fmla="*/ 1620982 h 2410691"/>
              <a:gd name="connsiteX96" fmla="*/ 3647209 w 4384963"/>
              <a:gd name="connsiteY96" fmla="*/ 1641764 h 2410691"/>
              <a:gd name="connsiteX97" fmla="*/ 3709554 w 4384963"/>
              <a:gd name="connsiteY97" fmla="*/ 1652154 h 2410691"/>
              <a:gd name="connsiteX98" fmla="*/ 3855027 w 4384963"/>
              <a:gd name="connsiteY98" fmla="*/ 1672936 h 2410691"/>
              <a:gd name="connsiteX99" fmla="*/ 3917373 w 4384963"/>
              <a:gd name="connsiteY99" fmla="*/ 1683327 h 2410691"/>
              <a:gd name="connsiteX100" fmla="*/ 3958936 w 4384963"/>
              <a:gd name="connsiteY100" fmla="*/ 1693718 h 2410691"/>
              <a:gd name="connsiteX101" fmla="*/ 4145973 w 4384963"/>
              <a:gd name="connsiteY101" fmla="*/ 1704109 h 2410691"/>
              <a:gd name="connsiteX102" fmla="*/ 4301836 w 4384963"/>
              <a:gd name="connsiteY102" fmla="*/ 1724891 h 2410691"/>
              <a:gd name="connsiteX103" fmla="*/ 4384963 w 4384963"/>
              <a:gd name="connsiteY103" fmla="*/ 1735282 h 241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84963" h="2410691">
                <a:moveTo>
                  <a:pt x="0" y="0"/>
                </a:moveTo>
                <a:cubicBezTo>
                  <a:pt x="17318" y="3464"/>
                  <a:pt x="35556" y="3832"/>
                  <a:pt x="51954" y="10391"/>
                </a:cubicBezTo>
                <a:cubicBezTo>
                  <a:pt x="70706" y="17892"/>
                  <a:pt x="85845" y="32532"/>
                  <a:pt x="103909" y="41564"/>
                </a:cubicBezTo>
                <a:cubicBezTo>
                  <a:pt x="113706" y="46462"/>
                  <a:pt x="124691" y="48491"/>
                  <a:pt x="135082" y="51954"/>
                </a:cubicBezTo>
                <a:cubicBezTo>
                  <a:pt x="155864" y="79663"/>
                  <a:pt x="166447" y="119592"/>
                  <a:pt x="197427" y="135082"/>
                </a:cubicBezTo>
                <a:cubicBezTo>
                  <a:pt x="248611" y="160674"/>
                  <a:pt x="274359" y="170450"/>
                  <a:pt x="322118" y="218209"/>
                </a:cubicBezTo>
                <a:cubicBezTo>
                  <a:pt x="342900" y="238991"/>
                  <a:pt x="360009" y="264252"/>
                  <a:pt x="384463" y="280554"/>
                </a:cubicBezTo>
                <a:cubicBezTo>
                  <a:pt x="430046" y="310942"/>
                  <a:pt x="405645" y="293843"/>
                  <a:pt x="457200" y="332509"/>
                </a:cubicBezTo>
                <a:cubicBezTo>
                  <a:pt x="530039" y="842377"/>
                  <a:pt x="455135" y="290842"/>
                  <a:pt x="446809" y="1714500"/>
                </a:cubicBezTo>
                <a:cubicBezTo>
                  <a:pt x="445897" y="1870399"/>
                  <a:pt x="449147" y="2026397"/>
                  <a:pt x="457200" y="2182091"/>
                </a:cubicBezTo>
                <a:cubicBezTo>
                  <a:pt x="464718" y="2327429"/>
                  <a:pt x="438624" y="2307333"/>
                  <a:pt x="519545" y="2327564"/>
                </a:cubicBezTo>
                <a:cubicBezTo>
                  <a:pt x="536863" y="2313709"/>
                  <a:pt x="557884" y="2303506"/>
                  <a:pt x="571500" y="2286000"/>
                </a:cubicBezTo>
                <a:cubicBezTo>
                  <a:pt x="589902" y="2262340"/>
                  <a:pt x="597087" y="2210018"/>
                  <a:pt x="602673" y="2182091"/>
                </a:cubicBezTo>
                <a:cubicBezTo>
                  <a:pt x="615421" y="1659371"/>
                  <a:pt x="595052" y="1913083"/>
                  <a:pt x="633845" y="1589809"/>
                </a:cubicBezTo>
                <a:cubicBezTo>
                  <a:pt x="637582" y="1558668"/>
                  <a:pt x="641262" y="1527514"/>
                  <a:pt x="644236" y="1496291"/>
                </a:cubicBezTo>
                <a:cubicBezTo>
                  <a:pt x="648190" y="1454771"/>
                  <a:pt x="648992" y="1412925"/>
                  <a:pt x="654627" y="1371600"/>
                </a:cubicBezTo>
                <a:cubicBezTo>
                  <a:pt x="659400" y="1336602"/>
                  <a:pt x="675409" y="1267691"/>
                  <a:pt x="675409" y="1267691"/>
                </a:cubicBezTo>
                <a:cubicBezTo>
                  <a:pt x="678873" y="1160318"/>
                  <a:pt x="678323" y="1052741"/>
                  <a:pt x="685800" y="945573"/>
                </a:cubicBezTo>
                <a:cubicBezTo>
                  <a:pt x="688733" y="903538"/>
                  <a:pt x="701356" y="862694"/>
                  <a:pt x="706582" y="820882"/>
                </a:cubicBezTo>
                <a:cubicBezTo>
                  <a:pt x="711755" y="779496"/>
                  <a:pt x="711338" y="737516"/>
                  <a:pt x="716973" y="696191"/>
                </a:cubicBezTo>
                <a:cubicBezTo>
                  <a:pt x="721745" y="661193"/>
                  <a:pt x="733373" y="627331"/>
                  <a:pt x="737754" y="592282"/>
                </a:cubicBezTo>
                <a:cubicBezTo>
                  <a:pt x="741498" y="562331"/>
                  <a:pt x="740409" y="496108"/>
                  <a:pt x="768927" y="467591"/>
                </a:cubicBezTo>
                <a:cubicBezTo>
                  <a:pt x="776672" y="459846"/>
                  <a:pt x="789709" y="460664"/>
                  <a:pt x="800100" y="457200"/>
                </a:cubicBezTo>
                <a:cubicBezTo>
                  <a:pt x="834736" y="460664"/>
                  <a:pt x="870739" y="457354"/>
                  <a:pt x="904009" y="467591"/>
                </a:cubicBezTo>
                <a:cubicBezTo>
                  <a:pt x="918054" y="471913"/>
                  <a:pt x="925774" y="487475"/>
                  <a:pt x="935182" y="498764"/>
                </a:cubicBezTo>
                <a:cubicBezTo>
                  <a:pt x="943177" y="508358"/>
                  <a:pt x="950378" y="518766"/>
                  <a:pt x="955963" y="529936"/>
                </a:cubicBezTo>
                <a:cubicBezTo>
                  <a:pt x="972204" y="562419"/>
                  <a:pt x="960110" y="570242"/>
                  <a:pt x="987136" y="602673"/>
                </a:cubicBezTo>
                <a:cubicBezTo>
                  <a:pt x="1005625" y="624859"/>
                  <a:pt x="1025580" y="623601"/>
                  <a:pt x="1049482" y="633845"/>
                </a:cubicBezTo>
                <a:cubicBezTo>
                  <a:pt x="1177001" y="688497"/>
                  <a:pt x="1017861" y="623231"/>
                  <a:pt x="1122218" y="675409"/>
                </a:cubicBezTo>
                <a:cubicBezTo>
                  <a:pt x="1132015" y="680307"/>
                  <a:pt x="1143000" y="682336"/>
                  <a:pt x="1153391" y="685800"/>
                </a:cubicBezTo>
                <a:cubicBezTo>
                  <a:pt x="1199471" y="716521"/>
                  <a:pt x="1201791" y="707972"/>
                  <a:pt x="1205345" y="789709"/>
                </a:cubicBezTo>
                <a:cubicBezTo>
                  <a:pt x="1207607" y="841730"/>
                  <a:pt x="1199465" y="893699"/>
                  <a:pt x="1194954" y="945573"/>
                </a:cubicBezTo>
                <a:cubicBezTo>
                  <a:pt x="1192535" y="973393"/>
                  <a:pt x="1187647" y="1000946"/>
                  <a:pt x="1184563" y="1028700"/>
                </a:cubicBezTo>
                <a:cubicBezTo>
                  <a:pt x="1180719" y="1063296"/>
                  <a:pt x="1177636" y="1097973"/>
                  <a:pt x="1174173" y="1132609"/>
                </a:cubicBezTo>
                <a:cubicBezTo>
                  <a:pt x="1181100" y="1506682"/>
                  <a:pt x="1163595" y="1882007"/>
                  <a:pt x="1194954" y="2254827"/>
                </a:cubicBezTo>
                <a:cubicBezTo>
                  <a:pt x="1197007" y="2279233"/>
                  <a:pt x="1247626" y="2258481"/>
                  <a:pt x="1267691" y="2244436"/>
                </a:cubicBezTo>
                <a:cubicBezTo>
                  <a:pt x="1286725" y="2231112"/>
                  <a:pt x="1287848" y="2202548"/>
                  <a:pt x="1298863" y="2182091"/>
                </a:cubicBezTo>
                <a:cubicBezTo>
                  <a:pt x="1312102" y="2157504"/>
                  <a:pt x="1326572" y="2133600"/>
                  <a:pt x="1340427" y="2109354"/>
                </a:cubicBezTo>
                <a:cubicBezTo>
                  <a:pt x="1347354" y="2074718"/>
                  <a:pt x="1357000" y="2040516"/>
                  <a:pt x="1361209" y="2005445"/>
                </a:cubicBezTo>
                <a:cubicBezTo>
                  <a:pt x="1370948" y="1924290"/>
                  <a:pt x="1377624" y="1680660"/>
                  <a:pt x="1381991" y="1620982"/>
                </a:cubicBezTo>
                <a:cubicBezTo>
                  <a:pt x="1386820" y="1554986"/>
                  <a:pt x="1394566" y="1489216"/>
                  <a:pt x="1402773" y="1423554"/>
                </a:cubicBezTo>
                <a:cubicBezTo>
                  <a:pt x="1406236" y="1395845"/>
                  <a:pt x="1407687" y="1367809"/>
                  <a:pt x="1413163" y="1340427"/>
                </a:cubicBezTo>
                <a:cubicBezTo>
                  <a:pt x="1418108" y="1315701"/>
                  <a:pt x="1427018" y="1291936"/>
                  <a:pt x="1433945" y="1267691"/>
                </a:cubicBezTo>
                <a:cubicBezTo>
                  <a:pt x="1437409" y="1229591"/>
                  <a:pt x="1439591" y="1191353"/>
                  <a:pt x="1444336" y="1153391"/>
                </a:cubicBezTo>
                <a:cubicBezTo>
                  <a:pt x="1447634" y="1127006"/>
                  <a:pt x="1458443" y="1086572"/>
                  <a:pt x="1465118" y="1059873"/>
                </a:cubicBezTo>
                <a:cubicBezTo>
                  <a:pt x="1468582" y="1021773"/>
                  <a:pt x="1468006" y="983087"/>
                  <a:pt x="1475509" y="945573"/>
                </a:cubicBezTo>
                <a:cubicBezTo>
                  <a:pt x="1478547" y="930384"/>
                  <a:pt x="1491393" y="918704"/>
                  <a:pt x="1496291" y="904009"/>
                </a:cubicBezTo>
                <a:cubicBezTo>
                  <a:pt x="1520137" y="832471"/>
                  <a:pt x="1484205" y="867039"/>
                  <a:pt x="1537854" y="831273"/>
                </a:cubicBezTo>
                <a:cubicBezTo>
                  <a:pt x="1569027" y="834737"/>
                  <a:pt x="1600811" y="834611"/>
                  <a:pt x="1631373" y="841664"/>
                </a:cubicBezTo>
                <a:cubicBezTo>
                  <a:pt x="1646466" y="845147"/>
                  <a:pt x="1658781" y="856154"/>
                  <a:pt x="1672936" y="862445"/>
                </a:cubicBezTo>
                <a:cubicBezTo>
                  <a:pt x="1709601" y="878740"/>
                  <a:pt x="1754127" y="891223"/>
                  <a:pt x="1787236" y="914400"/>
                </a:cubicBezTo>
                <a:cubicBezTo>
                  <a:pt x="1803288" y="925636"/>
                  <a:pt x="1814945" y="942109"/>
                  <a:pt x="1828800" y="955964"/>
                </a:cubicBezTo>
                <a:cubicBezTo>
                  <a:pt x="1832264" y="969818"/>
                  <a:pt x="1834675" y="983979"/>
                  <a:pt x="1839191" y="997527"/>
                </a:cubicBezTo>
                <a:cubicBezTo>
                  <a:pt x="1845089" y="1015222"/>
                  <a:pt x="1860750" y="1030846"/>
                  <a:pt x="1859973" y="1049482"/>
                </a:cubicBezTo>
                <a:cubicBezTo>
                  <a:pt x="1853746" y="1198932"/>
                  <a:pt x="1818409" y="1496291"/>
                  <a:pt x="1818409" y="1496291"/>
                </a:cubicBezTo>
                <a:cubicBezTo>
                  <a:pt x="1821873" y="1610591"/>
                  <a:pt x="1822790" y="1724997"/>
                  <a:pt x="1828800" y="1839191"/>
                </a:cubicBezTo>
                <a:cubicBezTo>
                  <a:pt x="1829728" y="1856828"/>
                  <a:pt x="1833156" y="1874547"/>
                  <a:pt x="1839191" y="1891145"/>
                </a:cubicBezTo>
                <a:cubicBezTo>
                  <a:pt x="1847131" y="1912981"/>
                  <a:pt x="1859972" y="1932709"/>
                  <a:pt x="1870363" y="1953491"/>
                </a:cubicBezTo>
                <a:cubicBezTo>
                  <a:pt x="1878205" y="1988778"/>
                  <a:pt x="1900516" y="2093050"/>
                  <a:pt x="1911927" y="2130136"/>
                </a:cubicBezTo>
                <a:cubicBezTo>
                  <a:pt x="1922542" y="2164634"/>
                  <a:pt x="1937588" y="2191848"/>
                  <a:pt x="1953491" y="2223654"/>
                </a:cubicBezTo>
                <a:cubicBezTo>
                  <a:pt x="2011572" y="2184934"/>
                  <a:pt x="1998901" y="2204178"/>
                  <a:pt x="2005445" y="2088573"/>
                </a:cubicBezTo>
                <a:cubicBezTo>
                  <a:pt x="2013669" y="1943291"/>
                  <a:pt x="2010349" y="1797565"/>
                  <a:pt x="2015836" y="1652154"/>
                </a:cubicBezTo>
                <a:cubicBezTo>
                  <a:pt x="2017279" y="1613924"/>
                  <a:pt x="2021757" y="1575849"/>
                  <a:pt x="2026227" y="1537854"/>
                </a:cubicBezTo>
                <a:cubicBezTo>
                  <a:pt x="2030025" y="1505570"/>
                  <a:pt x="2040447" y="1456365"/>
                  <a:pt x="2047009" y="1423554"/>
                </a:cubicBezTo>
                <a:cubicBezTo>
                  <a:pt x="2050473" y="1385454"/>
                  <a:pt x="2052655" y="1347216"/>
                  <a:pt x="2057400" y="1309254"/>
                </a:cubicBezTo>
                <a:cubicBezTo>
                  <a:pt x="2061877" y="1273441"/>
                  <a:pt x="2070555" y="1250058"/>
                  <a:pt x="2078182" y="1215736"/>
                </a:cubicBezTo>
                <a:cubicBezTo>
                  <a:pt x="2082013" y="1198496"/>
                  <a:pt x="2082372" y="1180319"/>
                  <a:pt x="2088573" y="1163782"/>
                </a:cubicBezTo>
                <a:cubicBezTo>
                  <a:pt x="2097254" y="1140633"/>
                  <a:pt x="2124354" y="1117609"/>
                  <a:pt x="2140527" y="1101436"/>
                </a:cubicBezTo>
                <a:cubicBezTo>
                  <a:pt x="2178627" y="1104900"/>
                  <a:pt x="2216865" y="1107082"/>
                  <a:pt x="2254827" y="1111827"/>
                </a:cubicBezTo>
                <a:cubicBezTo>
                  <a:pt x="2272352" y="1114018"/>
                  <a:pt x="2290985" y="1114320"/>
                  <a:pt x="2306782" y="1122218"/>
                </a:cubicBezTo>
                <a:cubicBezTo>
                  <a:pt x="2319925" y="1128790"/>
                  <a:pt x="2326797" y="1143828"/>
                  <a:pt x="2337954" y="1153391"/>
                </a:cubicBezTo>
                <a:cubicBezTo>
                  <a:pt x="2351103" y="1164662"/>
                  <a:pt x="2364028" y="1176819"/>
                  <a:pt x="2379518" y="1184564"/>
                </a:cubicBezTo>
                <a:cubicBezTo>
                  <a:pt x="2399111" y="1194360"/>
                  <a:pt x="2421081" y="1198418"/>
                  <a:pt x="2441863" y="1205345"/>
                </a:cubicBezTo>
                <a:lnTo>
                  <a:pt x="2473036" y="1215736"/>
                </a:lnTo>
                <a:cubicBezTo>
                  <a:pt x="2486891" y="1226127"/>
                  <a:pt x="2499110" y="1239164"/>
                  <a:pt x="2514600" y="1246909"/>
                </a:cubicBezTo>
                <a:cubicBezTo>
                  <a:pt x="2527373" y="1253296"/>
                  <a:pt x="2543037" y="1251674"/>
                  <a:pt x="2556163" y="1257300"/>
                </a:cubicBezTo>
                <a:cubicBezTo>
                  <a:pt x="2567642" y="1262219"/>
                  <a:pt x="2575924" y="1273010"/>
                  <a:pt x="2587336" y="1278082"/>
                </a:cubicBezTo>
                <a:cubicBezTo>
                  <a:pt x="2607354" y="1286979"/>
                  <a:pt x="2629547" y="1290235"/>
                  <a:pt x="2649682" y="1298864"/>
                </a:cubicBezTo>
                <a:cubicBezTo>
                  <a:pt x="2678157" y="1311067"/>
                  <a:pt x="2705100" y="1326573"/>
                  <a:pt x="2732809" y="1340427"/>
                </a:cubicBezTo>
                <a:cubicBezTo>
                  <a:pt x="2753591" y="1350818"/>
                  <a:pt x="2773581" y="1362971"/>
                  <a:pt x="2795154" y="1371600"/>
                </a:cubicBezTo>
                <a:cubicBezTo>
                  <a:pt x="2832526" y="1386549"/>
                  <a:pt x="2908848" y="1418258"/>
                  <a:pt x="2940627" y="1423554"/>
                </a:cubicBezTo>
                <a:lnTo>
                  <a:pt x="3002973" y="1433945"/>
                </a:lnTo>
                <a:cubicBezTo>
                  <a:pt x="3090343" y="1463069"/>
                  <a:pt x="3056689" y="1434592"/>
                  <a:pt x="3096491" y="1527464"/>
                </a:cubicBezTo>
                <a:cubicBezTo>
                  <a:pt x="3093027" y="1624446"/>
                  <a:pt x="3086100" y="1721366"/>
                  <a:pt x="3086100" y="1818409"/>
                </a:cubicBezTo>
                <a:cubicBezTo>
                  <a:pt x="3086100" y="1946610"/>
                  <a:pt x="3090245" y="2074824"/>
                  <a:pt x="3096491" y="2202873"/>
                </a:cubicBezTo>
                <a:cubicBezTo>
                  <a:pt x="3097187" y="2217137"/>
                  <a:pt x="3101868" y="2231064"/>
                  <a:pt x="3106882" y="2244436"/>
                </a:cubicBezTo>
                <a:cubicBezTo>
                  <a:pt x="3112321" y="2258940"/>
                  <a:pt x="3119454" y="2272865"/>
                  <a:pt x="3127663" y="2286000"/>
                </a:cubicBezTo>
                <a:cubicBezTo>
                  <a:pt x="3136842" y="2300686"/>
                  <a:pt x="3149657" y="2312878"/>
                  <a:pt x="3158836" y="2327564"/>
                </a:cubicBezTo>
                <a:cubicBezTo>
                  <a:pt x="3182054" y="2364713"/>
                  <a:pt x="3172589" y="2374831"/>
                  <a:pt x="3210791" y="2400300"/>
                </a:cubicBezTo>
                <a:cubicBezTo>
                  <a:pt x="3219904" y="2406376"/>
                  <a:pt x="3231572" y="2407227"/>
                  <a:pt x="3241963" y="2410691"/>
                </a:cubicBezTo>
                <a:cubicBezTo>
                  <a:pt x="3276600" y="2403764"/>
                  <a:pt x="3313802" y="2404711"/>
                  <a:pt x="3345873" y="2389909"/>
                </a:cubicBezTo>
                <a:cubicBezTo>
                  <a:pt x="3382279" y="2373106"/>
                  <a:pt x="3392475" y="2286624"/>
                  <a:pt x="3397827" y="2265218"/>
                </a:cubicBezTo>
                <a:cubicBezTo>
                  <a:pt x="3394363" y="2140527"/>
                  <a:pt x="3387436" y="2015884"/>
                  <a:pt x="3387436" y="1891145"/>
                </a:cubicBezTo>
                <a:cubicBezTo>
                  <a:pt x="3387436" y="1832162"/>
                  <a:pt x="3387087" y="1772497"/>
                  <a:pt x="3397827" y="1714500"/>
                </a:cubicBezTo>
                <a:cubicBezTo>
                  <a:pt x="3409674" y="1650529"/>
                  <a:pt x="3430199" y="1624378"/>
                  <a:pt x="3460173" y="1579418"/>
                </a:cubicBezTo>
                <a:cubicBezTo>
                  <a:pt x="3512127" y="1593273"/>
                  <a:pt x="3565025" y="1603978"/>
                  <a:pt x="3616036" y="1620982"/>
                </a:cubicBezTo>
                <a:cubicBezTo>
                  <a:pt x="3627884" y="1624931"/>
                  <a:pt x="3635361" y="1637815"/>
                  <a:pt x="3647209" y="1641764"/>
                </a:cubicBezTo>
                <a:cubicBezTo>
                  <a:pt x="3667196" y="1648426"/>
                  <a:pt x="3688719" y="1649029"/>
                  <a:pt x="3709554" y="1652154"/>
                </a:cubicBezTo>
                <a:cubicBezTo>
                  <a:pt x="3757995" y="1659420"/>
                  <a:pt x="3806710" y="1664883"/>
                  <a:pt x="3855027" y="1672936"/>
                </a:cubicBezTo>
                <a:cubicBezTo>
                  <a:pt x="3875809" y="1676400"/>
                  <a:pt x="3896713" y="1679195"/>
                  <a:pt x="3917373" y="1683327"/>
                </a:cubicBezTo>
                <a:cubicBezTo>
                  <a:pt x="3931376" y="1686128"/>
                  <a:pt x="3944714" y="1692425"/>
                  <a:pt x="3958936" y="1693718"/>
                </a:cubicBezTo>
                <a:cubicBezTo>
                  <a:pt x="4021121" y="1699371"/>
                  <a:pt x="4083627" y="1700645"/>
                  <a:pt x="4145973" y="1704109"/>
                </a:cubicBezTo>
                <a:cubicBezTo>
                  <a:pt x="4262877" y="1727490"/>
                  <a:pt x="4119615" y="1700595"/>
                  <a:pt x="4301836" y="1724891"/>
                </a:cubicBezTo>
                <a:cubicBezTo>
                  <a:pt x="4395051" y="1737320"/>
                  <a:pt x="4317850" y="1735282"/>
                  <a:pt x="4384963" y="1735282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20A6384-D129-4B6A-A2C7-5893D8ECC809}"/>
              </a:ext>
            </a:extLst>
          </p:cNvPr>
          <p:cNvSpPr/>
          <p:nvPr/>
        </p:nvSpPr>
        <p:spPr>
          <a:xfrm>
            <a:off x="7339763" y="1193719"/>
            <a:ext cx="3820074" cy="1693718"/>
          </a:xfrm>
          <a:custGeom>
            <a:avLst/>
            <a:gdLst>
              <a:gd name="connsiteX0" fmla="*/ 0 w 4021282"/>
              <a:gd name="connsiteY0" fmla="*/ 0 h 1693718"/>
              <a:gd name="connsiteX1" fmla="*/ 1163782 w 4021282"/>
              <a:gd name="connsiteY1" fmla="*/ 706581 h 1693718"/>
              <a:gd name="connsiteX2" fmla="*/ 2930237 w 4021282"/>
              <a:gd name="connsiteY2" fmla="*/ 1465118 h 1693718"/>
              <a:gd name="connsiteX3" fmla="*/ 4021282 w 4021282"/>
              <a:gd name="connsiteY3" fmla="*/ 1693718 h 169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1282" h="1693718">
                <a:moveTo>
                  <a:pt x="0" y="0"/>
                </a:moveTo>
                <a:cubicBezTo>
                  <a:pt x="337704" y="231197"/>
                  <a:pt x="675409" y="462395"/>
                  <a:pt x="1163782" y="706581"/>
                </a:cubicBezTo>
                <a:cubicBezTo>
                  <a:pt x="1652155" y="950767"/>
                  <a:pt x="2453987" y="1300595"/>
                  <a:pt x="2930237" y="1465118"/>
                </a:cubicBezTo>
                <a:cubicBezTo>
                  <a:pt x="3406487" y="1629641"/>
                  <a:pt x="3771900" y="1648691"/>
                  <a:pt x="4021282" y="169371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077F77-7533-4281-AFB5-E117448A7F33}"/>
              </a:ext>
            </a:extLst>
          </p:cNvPr>
          <p:cNvSpPr txBox="1"/>
          <p:nvPr/>
        </p:nvSpPr>
        <p:spPr>
          <a:xfrm rot="16200000">
            <a:off x="5961817" y="2081524"/>
            <a:ext cx="239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Intensiteit (donkerheid)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ED470-EBF4-4718-941F-1A60FF7071C9}"/>
              </a:ext>
            </a:extLst>
          </p:cNvPr>
          <p:cNvSpPr txBox="1"/>
          <p:nvPr/>
        </p:nvSpPr>
        <p:spPr>
          <a:xfrm>
            <a:off x="8027215" y="4029599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Breedte (of lengte) afbeelding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2744A9-4195-4EA7-89A3-D1D5F41E1C13}"/>
              </a:ext>
            </a:extLst>
          </p:cNvPr>
          <p:cNvCxnSpPr>
            <a:cxnSpLocks/>
          </p:cNvCxnSpPr>
          <p:nvPr/>
        </p:nvCxnSpPr>
        <p:spPr>
          <a:xfrm>
            <a:off x="7855529" y="3729661"/>
            <a:ext cx="0" cy="104180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BCD3BC3-DF79-4627-BE16-F0407B7B49B4}"/>
              </a:ext>
            </a:extLst>
          </p:cNvPr>
          <p:cNvSpPr txBox="1"/>
          <p:nvPr/>
        </p:nvSpPr>
        <p:spPr>
          <a:xfrm>
            <a:off x="6459995" y="4910367"/>
            <a:ext cx="3457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Intensiteiten van afbeelding 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Lage intensiteit = donker = deeltje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0A4D9-57DD-4C3D-AA5F-5D4A576AAA6F}"/>
              </a:ext>
            </a:extLst>
          </p:cNvPr>
          <p:cNvSpPr txBox="1"/>
          <p:nvPr/>
        </p:nvSpPr>
        <p:spPr>
          <a:xfrm>
            <a:off x="9887471" y="4725687"/>
            <a:ext cx="2415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Intensiteit achtergrondafbeelding op basis van rolling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76F84D-768D-4B43-A13F-21F4063723E0}"/>
              </a:ext>
            </a:extLst>
          </p:cNvPr>
          <p:cNvCxnSpPr>
            <a:cxnSpLocks/>
          </p:cNvCxnSpPr>
          <p:nvPr/>
        </p:nvCxnSpPr>
        <p:spPr>
          <a:xfrm>
            <a:off x="11031532" y="3003024"/>
            <a:ext cx="0" cy="167221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9B2DEA8-436D-4E63-A5DF-14BF6802F670}"/>
              </a:ext>
            </a:extLst>
          </p:cNvPr>
          <p:cNvSpPr/>
          <p:nvPr/>
        </p:nvSpPr>
        <p:spPr>
          <a:xfrm>
            <a:off x="0" y="3434717"/>
            <a:ext cx="6947738" cy="4496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DB0239-7C09-4725-80B1-B41FD451DF4A}"/>
              </a:ext>
            </a:extLst>
          </p:cNvPr>
          <p:cNvSpPr/>
          <p:nvPr/>
        </p:nvSpPr>
        <p:spPr>
          <a:xfrm>
            <a:off x="7346373" y="1226127"/>
            <a:ext cx="4343400" cy="2566555"/>
          </a:xfrm>
          <a:custGeom>
            <a:avLst/>
            <a:gdLst>
              <a:gd name="connsiteX0" fmla="*/ 0 w 4343400"/>
              <a:gd name="connsiteY0" fmla="*/ 0 h 2566555"/>
              <a:gd name="connsiteX1" fmla="*/ 10391 w 4343400"/>
              <a:gd name="connsiteY1" fmla="*/ 51955 h 2566555"/>
              <a:gd name="connsiteX2" fmla="*/ 83127 w 4343400"/>
              <a:gd name="connsiteY2" fmla="*/ 103909 h 2566555"/>
              <a:gd name="connsiteX3" fmla="*/ 145472 w 4343400"/>
              <a:gd name="connsiteY3" fmla="*/ 145473 h 2566555"/>
              <a:gd name="connsiteX4" fmla="*/ 176645 w 4343400"/>
              <a:gd name="connsiteY4" fmla="*/ 176646 h 2566555"/>
              <a:gd name="connsiteX5" fmla="*/ 249382 w 4343400"/>
              <a:gd name="connsiteY5" fmla="*/ 207818 h 2566555"/>
              <a:gd name="connsiteX6" fmla="*/ 322118 w 4343400"/>
              <a:gd name="connsiteY6" fmla="*/ 249382 h 2566555"/>
              <a:gd name="connsiteX7" fmla="*/ 384463 w 4343400"/>
              <a:gd name="connsiteY7" fmla="*/ 280555 h 2566555"/>
              <a:gd name="connsiteX8" fmla="*/ 405245 w 4343400"/>
              <a:gd name="connsiteY8" fmla="*/ 311728 h 2566555"/>
              <a:gd name="connsiteX9" fmla="*/ 415636 w 4343400"/>
              <a:gd name="connsiteY9" fmla="*/ 353291 h 2566555"/>
              <a:gd name="connsiteX10" fmla="*/ 426027 w 4343400"/>
              <a:gd name="connsiteY10" fmla="*/ 384464 h 2566555"/>
              <a:gd name="connsiteX11" fmla="*/ 436418 w 4343400"/>
              <a:gd name="connsiteY11" fmla="*/ 1267691 h 2566555"/>
              <a:gd name="connsiteX12" fmla="*/ 446809 w 4343400"/>
              <a:gd name="connsiteY12" fmla="*/ 1309255 h 2566555"/>
              <a:gd name="connsiteX13" fmla="*/ 457200 w 4343400"/>
              <a:gd name="connsiteY13" fmla="*/ 1423555 h 2566555"/>
              <a:gd name="connsiteX14" fmla="*/ 446809 w 4343400"/>
              <a:gd name="connsiteY14" fmla="*/ 2161309 h 2566555"/>
              <a:gd name="connsiteX15" fmla="*/ 498763 w 4343400"/>
              <a:gd name="connsiteY15" fmla="*/ 2483428 h 2566555"/>
              <a:gd name="connsiteX16" fmla="*/ 571500 w 4343400"/>
              <a:gd name="connsiteY16" fmla="*/ 1797628 h 2566555"/>
              <a:gd name="connsiteX17" fmla="*/ 613063 w 4343400"/>
              <a:gd name="connsiteY17" fmla="*/ 1569028 h 2566555"/>
              <a:gd name="connsiteX18" fmla="*/ 623454 w 4343400"/>
              <a:gd name="connsiteY18" fmla="*/ 1506682 h 2566555"/>
              <a:gd name="connsiteX19" fmla="*/ 633845 w 4343400"/>
              <a:gd name="connsiteY19" fmla="*/ 1444337 h 2566555"/>
              <a:gd name="connsiteX20" fmla="*/ 644236 w 4343400"/>
              <a:gd name="connsiteY20" fmla="*/ 1278082 h 2566555"/>
              <a:gd name="connsiteX21" fmla="*/ 665018 w 4343400"/>
              <a:gd name="connsiteY21" fmla="*/ 1153391 h 2566555"/>
              <a:gd name="connsiteX22" fmla="*/ 685800 w 4343400"/>
              <a:gd name="connsiteY22" fmla="*/ 1007918 h 2566555"/>
              <a:gd name="connsiteX23" fmla="*/ 696191 w 4343400"/>
              <a:gd name="connsiteY23" fmla="*/ 748146 h 2566555"/>
              <a:gd name="connsiteX24" fmla="*/ 716972 w 4343400"/>
              <a:gd name="connsiteY24" fmla="*/ 644237 h 2566555"/>
              <a:gd name="connsiteX25" fmla="*/ 737754 w 4343400"/>
              <a:gd name="connsiteY25" fmla="*/ 602673 h 2566555"/>
              <a:gd name="connsiteX26" fmla="*/ 748145 w 4343400"/>
              <a:gd name="connsiteY26" fmla="*/ 561109 h 2566555"/>
              <a:gd name="connsiteX27" fmla="*/ 820882 w 4343400"/>
              <a:gd name="connsiteY27" fmla="*/ 529937 h 2566555"/>
              <a:gd name="connsiteX28" fmla="*/ 852054 w 4343400"/>
              <a:gd name="connsiteY28" fmla="*/ 550718 h 2566555"/>
              <a:gd name="connsiteX29" fmla="*/ 893618 w 4343400"/>
              <a:gd name="connsiteY29" fmla="*/ 644237 h 2566555"/>
              <a:gd name="connsiteX30" fmla="*/ 997527 w 4343400"/>
              <a:gd name="connsiteY30" fmla="*/ 696191 h 2566555"/>
              <a:gd name="connsiteX31" fmla="*/ 1028700 w 4343400"/>
              <a:gd name="connsiteY31" fmla="*/ 706582 h 2566555"/>
              <a:gd name="connsiteX32" fmla="*/ 1070263 w 4343400"/>
              <a:gd name="connsiteY32" fmla="*/ 716973 h 2566555"/>
              <a:gd name="connsiteX33" fmla="*/ 1101436 w 4343400"/>
              <a:gd name="connsiteY33" fmla="*/ 727364 h 2566555"/>
              <a:gd name="connsiteX34" fmla="*/ 1163782 w 4343400"/>
              <a:gd name="connsiteY34" fmla="*/ 737755 h 2566555"/>
              <a:gd name="connsiteX35" fmla="*/ 1194954 w 4343400"/>
              <a:gd name="connsiteY35" fmla="*/ 748146 h 2566555"/>
              <a:gd name="connsiteX36" fmla="*/ 1174172 w 4343400"/>
              <a:gd name="connsiteY36" fmla="*/ 955964 h 2566555"/>
              <a:gd name="connsiteX37" fmla="*/ 1163782 w 4343400"/>
              <a:gd name="connsiteY37" fmla="*/ 1330037 h 2566555"/>
              <a:gd name="connsiteX38" fmla="*/ 1153391 w 4343400"/>
              <a:gd name="connsiteY38" fmla="*/ 1392382 h 2566555"/>
              <a:gd name="connsiteX39" fmla="*/ 1143000 w 4343400"/>
              <a:gd name="connsiteY39" fmla="*/ 1600200 h 2566555"/>
              <a:gd name="connsiteX40" fmla="*/ 1153391 w 4343400"/>
              <a:gd name="connsiteY40" fmla="*/ 2202873 h 2566555"/>
              <a:gd name="connsiteX41" fmla="*/ 1163782 w 4343400"/>
              <a:gd name="connsiteY41" fmla="*/ 2244437 h 2566555"/>
              <a:gd name="connsiteX42" fmla="*/ 1184563 w 4343400"/>
              <a:gd name="connsiteY42" fmla="*/ 2348346 h 2566555"/>
              <a:gd name="connsiteX43" fmla="*/ 1205345 w 4343400"/>
              <a:gd name="connsiteY43" fmla="*/ 2389909 h 2566555"/>
              <a:gd name="connsiteX44" fmla="*/ 1246909 w 4343400"/>
              <a:gd name="connsiteY44" fmla="*/ 2421082 h 2566555"/>
              <a:gd name="connsiteX45" fmla="*/ 1298863 w 4343400"/>
              <a:gd name="connsiteY45" fmla="*/ 2410691 h 2566555"/>
              <a:gd name="connsiteX46" fmla="*/ 1309254 w 4343400"/>
              <a:gd name="connsiteY46" fmla="*/ 2369128 h 2566555"/>
              <a:gd name="connsiteX47" fmla="*/ 1319645 w 4343400"/>
              <a:gd name="connsiteY47" fmla="*/ 2317173 h 2566555"/>
              <a:gd name="connsiteX48" fmla="*/ 1340427 w 4343400"/>
              <a:gd name="connsiteY48" fmla="*/ 1496291 h 2566555"/>
              <a:gd name="connsiteX49" fmla="*/ 1361209 w 4343400"/>
              <a:gd name="connsiteY49" fmla="*/ 1392382 h 2566555"/>
              <a:gd name="connsiteX50" fmla="*/ 1381991 w 4343400"/>
              <a:gd name="connsiteY50" fmla="*/ 1194955 h 2566555"/>
              <a:gd name="connsiteX51" fmla="*/ 1402772 w 4343400"/>
              <a:gd name="connsiteY51" fmla="*/ 1028700 h 2566555"/>
              <a:gd name="connsiteX52" fmla="*/ 1433945 w 4343400"/>
              <a:gd name="connsiteY52" fmla="*/ 955964 h 2566555"/>
              <a:gd name="connsiteX53" fmla="*/ 1506682 w 4343400"/>
              <a:gd name="connsiteY53" fmla="*/ 924791 h 2566555"/>
              <a:gd name="connsiteX54" fmla="*/ 1610591 w 4343400"/>
              <a:gd name="connsiteY54" fmla="*/ 945573 h 2566555"/>
              <a:gd name="connsiteX55" fmla="*/ 1631372 w 4343400"/>
              <a:gd name="connsiteY55" fmla="*/ 976746 h 2566555"/>
              <a:gd name="connsiteX56" fmla="*/ 1672936 w 4343400"/>
              <a:gd name="connsiteY56" fmla="*/ 997528 h 2566555"/>
              <a:gd name="connsiteX57" fmla="*/ 1735282 w 4343400"/>
              <a:gd name="connsiteY57" fmla="*/ 1028700 h 2566555"/>
              <a:gd name="connsiteX58" fmla="*/ 1828800 w 4343400"/>
              <a:gd name="connsiteY58" fmla="*/ 1111828 h 2566555"/>
              <a:gd name="connsiteX59" fmla="*/ 1818409 w 4343400"/>
              <a:gd name="connsiteY59" fmla="*/ 1246909 h 2566555"/>
              <a:gd name="connsiteX60" fmla="*/ 1808018 w 4343400"/>
              <a:gd name="connsiteY60" fmla="*/ 1288473 h 2566555"/>
              <a:gd name="connsiteX61" fmla="*/ 1776845 w 4343400"/>
              <a:gd name="connsiteY61" fmla="*/ 1454728 h 2566555"/>
              <a:gd name="connsiteX62" fmla="*/ 1766454 w 4343400"/>
              <a:gd name="connsiteY62" fmla="*/ 1901537 h 2566555"/>
              <a:gd name="connsiteX63" fmla="*/ 1756063 w 4343400"/>
              <a:gd name="connsiteY63" fmla="*/ 1953491 h 2566555"/>
              <a:gd name="connsiteX64" fmla="*/ 1745672 w 4343400"/>
              <a:gd name="connsiteY64" fmla="*/ 2026228 h 2566555"/>
              <a:gd name="connsiteX65" fmla="*/ 1756063 w 4343400"/>
              <a:gd name="connsiteY65" fmla="*/ 2213264 h 2566555"/>
              <a:gd name="connsiteX66" fmla="*/ 1818409 w 4343400"/>
              <a:gd name="connsiteY66" fmla="*/ 2348346 h 2566555"/>
              <a:gd name="connsiteX67" fmla="*/ 1870363 w 4343400"/>
              <a:gd name="connsiteY67" fmla="*/ 2400300 h 2566555"/>
              <a:gd name="connsiteX68" fmla="*/ 1901536 w 4343400"/>
              <a:gd name="connsiteY68" fmla="*/ 2410691 h 2566555"/>
              <a:gd name="connsiteX69" fmla="*/ 1984663 w 4343400"/>
              <a:gd name="connsiteY69" fmla="*/ 2400300 h 2566555"/>
              <a:gd name="connsiteX70" fmla="*/ 1995054 w 4343400"/>
              <a:gd name="connsiteY70" fmla="*/ 2348346 h 2566555"/>
              <a:gd name="connsiteX71" fmla="*/ 2015836 w 4343400"/>
              <a:gd name="connsiteY71" fmla="*/ 2192482 h 2566555"/>
              <a:gd name="connsiteX72" fmla="*/ 2047009 w 4343400"/>
              <a:gd name="connsiteY72" fmla="*/ 1444337 h 2566555"/>
              <a:gd name="connsiteX73" fmla="*/ 2057400 w 4343400"/>
              <a:gd name="connsiteY73" fmla="*/ 1392382 h 2566555"/>
              <a:gd name="connsiteX74" fmla="*/ 2078182 w 4343400"/>
              <a:gd name="connsiteY74" fmla="*/ 1246909 h 2566555"/>
              <a:gd name="connsiteX75" fmla="*/ 2098963 w 4343400"/>
              <a:gd name="connsiteY75" fmla="*/ 1205346 h 2566555"/>
              <a:gd name="connsiteX76" fmla="*/ 2140527 w 4343400"/>
              <a:gd name="connsiteY76" fmla="*/ 1215737 h 2566555"/>
              <a:gd name="connsiteX77" fmla="*/ 2202872 w 4343400"/>
              <a:gd name="connsiteY77" fmla="*/ 1246909 h 2566555"/>
              <a:gd name="connsiteX78" fmla="*/ 2265218 w 4343400"/>
              <a:gd name="connsiteY78" fmla="*/ 1257300 h 2566555"/>
              <a:gd name="connsiteX79" fmla="*/ 2306782 w 4343400"/>
              <a:gd name="connsiteY79" fmla="*/ 1267691 h 2566555"/>
              <a:gd name="connsiteX80" fmla="*/ 2337954 w 4343400"/>
              <a:gd name="connsiteY80" fmla="*/ 1288473 h 2566555"/>
              <a:gd name="connsiteX81" fmla="*/ 2410691 w 4343400"/>
              <a:gd name="connsiteY81" fmla="*/ 1309255 h 2566555"/>
              <a:gd name="connsiteX82" fmla="*/ 2483427 w 4343400"/>
              <a:gd name="connsiteY82" fmla="*/ 1340428 h 2566555"/>
              <a:gd name="connsiteX83" fmla="*/ 2514600 w 4343400"/>
              <a:gd name="connsiteY83" fmla="*/ 1361209 h 2566555"/>
              <a:gd name="connsiteX84" fmla="*/ 2556163 w 4343400"/>
              <a:gd name="connsiteY84" fmla="*/ 1371600 h 2566555"/>
              <a:gd name="connsiteX85" fmla="*/ 2597727 w 4343400"/>
              <a:gd name="connsiteY85" fmla="*/ 1392382 h 2566555"/>
              <a:gd name="connsiteX86" fmla="*/ 2660072 w 4343400"/>
              <a:gd name="connsiteY86" fmla="*/ 1413164 h 2566555"/>
              <a:gd name="connsiteX87" fmla="*/ 2743200 w 4343400"/>
              <a:gd name="connsiteY87" fmla="*/ 1444337 h 2566555"/>
              <a:gd name="connsiteX88" fmla="*/ 2805545 w 4343400"/>
              <a:gd name="connsiteY88" fmla="*/ 1475509 h 2566555"/>
              <a:gd name="connsiteX89" fmla="*/ 2867891 w 4343400"/>
              <a:gd name="connsiteY89" fmla="*/ 1517073 h 2566555"/>
              <a:gd name="connsiteX90" fmla="*/ 2992582 w 4343400"/>
              <a:gd name="connsiteY90" fmla="*/ 1548246 h 2566555"/>
              <a:gd name="connsiteX91" fmla="*/ 3002972 w 4343400"/>
              <a:gd name="connsiteY91" fmla="*/ 2462646 h 2566555"/>
              <a:gd name="connsiteX92" fmla="*/ 3054927 w 4343400"/>
              <a:gd name="connsiteY92" fmla="*/ 2535382 h 2566555"/>
              <a:gd name="connsiteX93" fmla="*/ 3106882 w 4343400"/>
              <a:gd name="connsiteY93" fmla="*/ 2566555 h 2566555"/>
              <a:gd name="connsiteX94" fmla="*/ 3179618 w 4343400"/>
              <a:gd name="connsiteY94" fmla="*/ 2524991 h 2566555"/>
              <a:gd name="connsiteX95" fmla="*/ 3231572 w 4343400"/>
              <a:gd name="connsiteY95" fmla="*/ 2410691 h 2566555"/>
              <a:gd name="connsiteX96" fmla="*/ 3241963 w 4343400"/>
              <a:gd name="connsiteY96" fmla="*/ 2286000 h 2566555"/>
              <a:gd name="connsiteX97" fmla="*/ 3252354 w 4343400"/>
              <a:gd name="connsiteY97" fmla="*/ 2244437 h 2566555"/>
              <a:gd name="connsiteX98" fmla="*/ 3273136 w 4343400"/>
              <a:gd name="connsiteY98" fmla="*/ 2130137 h 2566555"/>
              <a:gd name="connsiteX99" fmla="*/ 3314700 w 4343400"/>
              <a:gd name="connsiteY99" fmla="*/ 1963882 h 2566555"/>
              <a:gd name="connsiteX100" fmla="*/ 3335482 w 4343400"/>
              <a:gd name="connsiteY100" fmla="*/ 1880755 h 2566555"/>
              <a:gd name="connsiteX101" fmla="*/ 3356263 w 4343400"/>
              <a:gd name="connsiteY101" fmla="*/ 1766455 h 2566555"/>
              <a:gd name="connsiteX102" fmla="*/ 3397827 w 4343400"/>
              <a:gd name="connsiteY102" fmla="*/ 1683328 h 2566555"/>
              <a:gd name="connsiteX103" fmla="*/ 3418609 w 4343400"/>
              <a:gd name="connsiteY103" fmla="*/ 1631373 h 2566555"/>
              <a:gd name="connsiteX104" fmla="*/ 3522518 w 4343400"/>
              <a:gd name="connsiteY104" fmla="*/ 1641764 h 2566555"/>
              <a:gd name="connsiteX105" fmla="*/ 3595254 w 4343400"/>
              <a:gd name="connsiteY105" fmla="*/ 1672937 h 2566555"/>
              <a:gd name="connsiteX106" fmla="*/ 3709554 w 4343400"/>
              <a:gd name="connsiteY106" fmla="*/ 1683328 h 2566555"/>
              <a:gd name="connsiteX107" fmla="*/ 3792682 w 4343400"/>
              <a:gd name="connsiteY107" fmla="*/ 1693718 h 2566555"/>
              <a:gd name="connsiteX108" fmla="*/ 3896591 w 4343400"/>
              <a:gd name="connsiteY108" fmla="*/ 1704109 h 2566555"/>
              <a:gd name="connsiteX109" fmla="*/ 4042063 w 4343400"/>
              <a:gd name="connsiteY109" fmla="*/ 1724891 h 2566555"/>
              <a:gd name="connsiteX110" fmla="*/ 4187536 w 4343400"/>
              <a:gd name="connsiteY110" fmla="*/ 1745673 h 2566555"/>
              <a:gd name="connsiteX111" fmla="*/ 4343400 w 4343400"/>
              <a:gd name="connsiteY111" fmla="*/ 1745673 h 256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43400" h="2566555">
                <a:moveTo>
                  <a:pt x="0" y="0"/>
                </a:moveTo>
                <a:cubicBezTo>
                  <a:pt x="3464" y="17318"/>
                  <a:pt x="1814" y="36516"/>
                  <a:pt x="10391" y="51955"/>
                </a:cubicBezTo>
                <a:cubicBezTo>
                  <a:pt x="32803" y="92298"/>
                  <a:pt x="48402" y="92334"/>
                  <a:pt x="83127" y="103909"/>
                </a:cubicBezTo>
                <a:cubicBezTo>
                  <a:pt x="182574" y="203356"/>
                  <a:pt x="55245" y="85320"/>
                  <a:pt x="145472" y="145473"/>
                </a:cubicBezTo>
                <a:cubicBezTo>
                  <a:pt x="157699" y="153624"/>
                  <a:pt x="164687" y="168105"/>
                  <a:pt x="176645" y="176646"/>
                </a:cubicBezTo>
                <a:cubicBezTo>
                  <a:pt x="199118" y="192698"/>
                  <a:pt x="223940" y="199338"/>
                  <a:pt x="249382" y="207818"/>
                </a:cubicBezTo>
                <a:cubicBezTo>
                  <a:pt x="325321" y="258446"/>
                  <a:pt x="229843" y="196653"/>
                  <a:pt x="322118" y="249382"/>
                </a:cubicBezTo>
                <a:cubicBezTo>
                  <a:pt x="378519" y="281611"/>
                  <a:pt x="327310" y="261503"/>
                  <a:pt x="384463" y="280555"/>
                </a:cubicBezTo>
                <a:cubicBezTo>
                  <a:pt x="391390" y="290946"/>
                  <a:pt x="400326" y="300249"/>
                  <a:pt x="405245" y="311728"/>
                </a:cubicBezTo>
                <a:cubicBezTo>
                  <a:pt x="410871" y="324854"/>
                  <a:pt x="411713" y="339560"/>
                  <a:pt x="415636" y="353291"/>
                </a:cubicBezTo>
                <a:cubicBezTo>
                  <a:pt x="418645" y="363823"/>
                  <a:pt x="422563" y="374073"/>
                  <a:pt x="426027" y="384464"/>
                </a:cubicBezTo>
                <a:cubicBezTo>
                  <a:pt x="429491" y="678873"/>
                  <a:pt x="429803" y="973336"/>
                  <a:pt x="436418" y="1267691"/>
                </a:cubicBezTo>
                <a:cubicBezTo>
                  <a:pt x="436739" y="1281968"/>
                  <a:pt x="444922" y="1295099"/>
                  <a:pt x="446809" y="1309255"/>
                </a:cubicBezTo>
                <a:cubicBezTo>
                  <a:pt x="451865" y="1347177"/>
                  <a:pt x="453736" y="1385455"/>
                  <a:pt x="457200" y="1423555"/>
                </a:cubicBezTo>
                <a:cubicBezTo>
                  <a:pt x="453736" y="1669473"/>
                  <a:pt x="446809" y="1915367"/>
                  <a:pt x="446809" y="2161309"/>
                </a:cubicBezTo>
                <a:cubicBezTo>
                  <a:pt x="446809" y="2472664"/>
                  <a:pt x="368989" y="2418540"/>
                  <a:pt x="498763" y="2483428"/>
                </a:cubicBezTo>
                <a:cubicBezTo>
                  <a:pt x="774374" y="2391558"/>
                  <a:pt x="530986" y="2494476"/>
                  <a:pt x="571500" y="1797628"/>
                </a:cubicBezTo>
                <a:cubicBezTo>
                  <a:pt x="575995" y="1720309"/>
                  <a:pt x="599448" y="1645271"/>
                  <a:pt x="613063" y="1569028"/>
                </a:cubicBezTo>
                <a:cubicBezTo>
                  <a:pt x="616767" y="1548287"/>
                  <a:pt x="619990" y="1527464"/>
                  <a:pt x="623454" y="1506682"/>
                </a:cubicBezTo>
                <a:lnTo>
                  <a:pt x="633845" y="1444337"/>
                </a:lnTo>
                <a:cubicBezTo>
                  <a:pt x="637309" y="1388919"/>
                  <a:pt x="639426" y="1333400"/>
                  <a:pt x="644236" y="1278082"/>
                </a:cubicBezTo>
                <a:cubicBezTo>
                  <a:pt x="653600" y="1170394"/>
                  <a:pt x="652365" y="1241959"/>
                  <a:pt x="665018" y="1153391"/>
                </a:cubicBezTo>
                <a:cubicBezTo>
                  <a:pt x="689701" y="980613"/>
                  <a:pt x="662308" y="1125376"/>
                  <a:pt x="685800" y="1007918"/>
                </a:cubicBezTo>
                <a:cubicBezTo>
                  <a:pt x="689264" y="921327"/>
                  <a:pt x="688790" y="834489"/>
                  <a:pt x="696191" y="748146"/>
                </a:cubicBezTo>
                <a:cubicBezTo>
                  <a:pt x="699207" y="712953"/>
                  <a:pt x="701175" y="675830"/>
                  <a:pt x="716972" y="644237"/>
                </a:cubicBezTo>
                <a:cubicBezTo>
                  <a:pt x="723899" y="630382"/>
                  <a:pt x="732315" y="617177"/>
                  <a:pt x="737754" y="602673"/>
                </a:cubicBezTo>
                <a:cubicBezTo>
                  <a:pt x="742768" y="589301"/>
                  <a:pt x="740223" y="572992"/>
                  <a:pt x="748145" y="561109"/>
                </a:cubicBezTo>
                <a:cubicBezTo>
                  <a:pt x="762496" y="539583"/>
                  <a:pt x="800028" y="535150"/>
                  <a:pt x="820882" y="529937"/>
                </a:cubicBezTo>
                <a:cubicBezTo>
                  <a:pt x="831273" y="536864"/>
                  <a:pt x="845127" y="540327"/>
                  <a:pt x="852054" y="550718"/>
                </a:cubicBezTo>
                <a:cubicBezTo>
                  <a:pt x="907471" y="633845"/>
                  <a:pt x="798348" y="548967"/>
                  <a:pt x="893618" y="644237"/>
                </a:cubicBezTo>
                <a:cubicBezTo>
                  <a:pt x="938959" y="689578"/>
                  <a:pt x="948249" y="682112"/>
                  <a:pt x="997527" y="696191"/>
                </a:cubicBezTo>
                <a:cubicBezTo>
                  <a:pt x="1008059" y="699200"/>
                  <a:pt x="1018168" y="703573"/>
                  <a:pt x="1028700" y="706582"/>
                </a:cubicBezTo>
                <a:cubicBezTo>
                  <a:pt x="1042431" y="710505"/>
                  <a:pt x="1056532" y="713050"/>
                  <a:pt x="1070263" y="716973"/>
                </a:cubicBezTo>
                <a:cubicBezTo>
                  <a:pt x="1080795" y="719982"/>
                  <a:pt x="1090744" y="724988"/>
                  <a:pt x="1101436" y="727364"/>
                </a:cubicBezTo>
                <a:cubicBezTo>
                  <a:pt x="1122003" y="731934"/>
                  <a:pt x="1143000" y="734291"/>
                  <a:pt x="1163782" y="737755"/>
                </a:cubicBezTo>
                <a:cubicBezTo>
                  <a:pt x="1174173" y="741219"/>
                  <a:pt x="1194433" y="737206"/>
                  <a:pt x="1194954" y="748146"/>
                </a:cubicBezTo>
                <a:cubicBezTo>
                  <a:pt x="1198265" y="817685"/>
                  <a:pt x="1174172" y="955964"/>
                  <a:pt x="1174172" y="955964"/>
                </a:cubicBezTo>
                <a:cubicBezTo>
                  <a:pt x="1170709" y="1080655"/>
                  <a:pt x="1169715" y="1205439"/>
                  <a:pt x="1163782" y="1330037"/>
                </a:cubicBezTo>
                <a:cubicBezTo>
                  <a:pt x="1162780" y="1351081"/>
                  <a:pt x="1155007" y="1371376"/>
                  <a:pt x="1153391" y="1392382"/>
                </a:cubicBezTo>
                <a:cubicBezTo>
                  <a:pt x="1148071" y="1461537"/>
                  <a:pt x="1146464" y="1530927"/>
                  <a:pt x="1143000" y="1600200"/>
                </a:cubicBezTo>
                <a:cubicBezTo>
                  <a:pt x="1146464" y="1801091"/>
                  <a:pt x="1146913" y="2002057"/>
                  <a:pt x="1153391" y="2202873"/>
                </a:cubicBezTo>
                <a:cubicBezTo>
                  <a:pt x="1153851" y="2217147"/>
                  <a:pt x="1161227" y="2230386"/>
                  <a:pt x="1163782" y="2244437"/>
                </a:cubicBezTo>
                <a:cubicBezTo>
                  <a:pt x="1172840" y="2294258"/>
                  <a:pt x="1167716" y="2309036"/>
                  <a:pt x="1184563" y="2348346"/>
                </a:cubicBezTo>
                <a:cubicBezTo>
                  <a:pt x="1190665" y="2362583"/>
                  <a:pt x="1195264" y="2378148"/>
                  <a:pt x="1205345" y="2389909"/>
                </a:cubicBezTo>
                <a:cubicBezTo>
                  <a:pt x="1216616" y="2403058"/>
                  <a:pt x="1233054" y="2410691"/>
                  <a:pt x="1246909" y="2421082"/>
                </a:cubicBezTo>
                <a:cubicBezTo>
                  <a:pt x="1264227" y="2417618"/>
                  <a:pt x="1285295" y="2421997"/>
                  <a:pt x="1298863" y="2410691"/>
                </a:cubicBezTo>
                <a:cubicBezTo>
                  <a:pt x="1309834" y="2401549"/>
                  <a:pt x="1306156" y="2383069"/>
                  <a:pt x="1309254" y="2369128"/>
                </a:cubicBezTo>
                <a:cubicBezTo>
                  <a:pt x="1313085" y="2351887"/>
                  <a:pt x="1316181" y="2334491"/>
                  <a:pt x="1319645" y="2317173"/>
                </a:cubicBezTo>
                <a:cubicBezTo>
                  <a:pt x="1326572" y="2043546"/>
                  <a:pt x="1286747" y="1764691"/>
                  <a:pt x="1340427" y="1496291"/>
                </a:cubicBezTo>
                <a:lnTo>
                  <a:pt x="1361209" y="1392382"/>
                </a:lnTo>
                <a:cubicBezTo>
                  <a:pt x="1380569" y="1160065"/>
                  <a:pt x="1361629" y="1357847"/>
                  <a:pt x="1381991" y="1194955"/>
                </a:cubicBezTo>
                <a:cubicBezTo>
                  <a:pt x="1388930" y="1139448"/>
                  <a:pt x="1392755" y="1083797"/>
                  <a:pt x="1402772" y="1028700"/>
                </a:cubicBezTo>
                <a:cubicBezTo>
                  <a:pt x="1407189" y="1004406"/>
                  <a:pt x="1413115" y="973323"/>
                  <a:pt x="1433945" y="955964"/>
                </a:cubicBezTo>
                <a:cubicBezTo>
                  <a:pt x="1451065" y="941697"/>
                  <a:pt x="1485026" y="932010"/>
                  <a:pt x="1506682" y="924791"/>
                </a:cubicBezTo>
                <a:cubicBezTo>
                  <a:pt x="1541318" y="931718"/>
                  <a:pt x="1577986" y="931987"/>
                  <a:pt x="1610591" y="945573"/>
                </a:cubicBezTo>
                <a:cubicBezTo>
                  <a:pt x="1622119" y="950376"/>
                  <a:pt x="1621778" y="968751"/>
                  <a:pt x="1631372" y="976746"/>
                </a:cubicBezTo>
                <a:cubicBezTo>
                  <a:pt x="1643272" y="986663"/>
                  <a:pt x="1659487" y="989843"/>
                  <a:pt x="1672936" y="997528"/>
                </a:cubicBezTo>
                <a:cubicBezTo>
                  <a:pt x="1729335" y="1029755"/>
                  <a:pt x="1678130" y="1009649"/>
                  <a:pt x="1735282" y="1028700"/>
                </a:cubicBezTo>
                <a:cubicBezTo>
                  <a:pt x="1812037" y="1079871"/>
                  <a:pt x="1782641" y="1050283"/>
                  <a:pt x="1828800" y="1111828"/>
                </a:cubicBezTo>
                <a:cubicBezTo>
                  <a:pt x="1825336" y="1156855"/>
                  <a:pt x="1823686" y="1202058"/>
                  <a:pt x="1818409" y="1246909"/>
                </a:cubicBezTo>
                <a:cubicBezTo>
                  <a:pt x="1816740" y="1261092"/>
                  <a:pt x="1811010" y="1274509"/>
                  <a:pt x="1808018" y="1288473"/>
                </a:cubicBezTo>
                <a:cubicBezTo>
                  <a:pt x="1789332" y="1375673"/>
                  <a:pt x="1789328" y="1379829"/>
                  <a:pt x="1776845" y="1454728"/>
                </a:cubicBezTo>
                <a:cubicBezTo>
                  <a:pt x="1773381" y="1603664"/>
                  <a:pt x="1772656" y="1752690"/>
                  <a:pt x="1766454" y="1901537"/>
                </a:cubicBezTo>
                <a:cubicBezTo>
                  <a:pt x="1765719" y="1919183"/>
                  <a:pt x="1758966" y="1936070"/>
                  <a:pt x="1756063" y="1953491"/>
                </a:cubicBezTo>
                <a:cubicBezTo>
                  <a:pt x="1752037" y="1977650"/>
                  <a:pt x="1749136" y="2001982"/>
                  <a:pt x="1745672" y="2026228"/>
                </a:cubicBezTo>
                <a:cubicBezTo>
                  <a:pt x="1749136" y="2088573"/>
                  <a:pt x="1745086" y="2151795"/>
                  <a:pt x="1756063" y="2213264"/>
                </a:cubicBezTo>
                <a:cubicBezTo>
                  <a:pt x="1760204" y="2236451"/>
                  <a:pt x="1791015" y="2317039"/>
                  <a:pt x="1818409" y="2348346"/>
                </a:cubicBezTo>
                <a:cubicBezTo>
                  <a:pt x="1834537" y="2366778"/>
                  <a:pt x="1850770" y="2385605"/>
                  <a:pt x="1870363" y="2400300"/>
                </a:cubicBezTo>
                <a:cubicBezTo>
                  <a:pt x="1879125" y="2406872"/>
                  <a:pt x="1891145" y="2407227"/>
                  <a:pt x="1901536" y="2410691"/>
                </a:cubicBezTo>
                <a:cubicBezTo>
                  <a:pt x="1929245" y="2407227"/>
                  <a:pt x="1961428" y="2415790"/>
                  <a:pt x="1984663" y="2400300"/>
                </a:cubicBezTo>
                <a:cubicBezTo>
                  <a:pt x="1999358" y="2390503"/>
                  <a:pt x="1992863" y="2365871"/>
                  <a:pt x="1995054" y="2348346"/>
                </a:cubicBezTo>
                <a:cubicBezTo>
                  <a:pt x="2015501" y="2184771"/>
                  <a:pt x="1992895" y="2284246"/>
                  <a:pt x="2015836" y="2192482"/>
                </a:cubicBezTo>
                <a:cubicBezTo>
                  <a:pt x="2023052" y="2004861"/>
                  <a:pt x="2038777" y="1584286"/>
                  <a:pt x="2047009" y="1444337"/>
                </a:cubicBezTo>
                <a:cubicBezTo>
                  <a:pt x="2048046" y="1426706"/>
                  <a:pt x="2055066" y="1409888"/>
                  <a:pt x="2057400" y="1392382"/>
                </a:cubicBezTo>
                <a:cubicBezTo>
                  <a:pt x="2062658" y="1352944"/>
                  <a:pt x="2062037" y="1289962"/>
                  <a:pt x="2078182" y="1246909"/>
                </a:cubicBezTo>
                <a:cubicBezTo>
                  <a:pt x="2083621" y="1232406"/>
                  <a:pt x="2092036" y="1219200"/>
                  <a:pt x="2098963" y="1205346"/>
                </a:cubicBezTo>
                <a:cubicBezTo>
                  <a:pt x="2112818" y="1208810"/>
                  <a:pt x="2127401" y="1210112"/>
                  <a:pt x="2140527" y="1215737"/>
                </a:cubicBezTo>
                <a:cubicBezTo>
                  <a:pt x="2200882" y="1241603"/>
                  <a:pt x="2142252" y="1233438"/>
                  <a:pt x="2202872" y="1246909"/>
                </a:cubicBezTo>
                <a:cubicBezTo>
                  <a:pt x="2223439" y="1251479"/>
                  <a:pt x="2244558" y="1253168"/>
                  <a:pt x="2265218" y="1257300"/>
                </a:cubicBezTo>
                <a:cubicBezTo>
                  <a:pt x="2279222" y="1260101"/>
                  <a:pt x="2292927" y="1264227"/>
                  <a:pt x="2306782" y="1267691"/>
                </a:cubicBezTo>
                <a:cubicBezTo>
                  <a:pt x="2317173" y="1274618"/>
                  <a:pt x="2326784" y="1282888"/>
                  <a:pt x="2337954" y="1288473"/>
                </a:cubicBezTo>
                <a:cubicBezTo>
                  <a:pt x="2352861" y="1295926"/>
                  <a:pt x="2397374" y="1305926"/>
                  <a:pt x="2410691" y="1309255"/>
                </a:cubicBezTo>
                <a:cubicBezTo>
                  <a:pt x="2488943" y="1361424"/>
                  <a:pt x="2389497" y="1300174"/>
                  <a:pt x="2483427" y="1340428"/>
                </a:cubicBezTo>
                <a:cubicBezTo>
                  <a:pt x="2494906" y="1345347"/>
                  <a:pt x="2503121" y="1356290"/>
                  <a:pt x="2514600" y="1361209"/>
                </a:cubicBezTo>
                <a:cubicBezTo>
                  <a:pt x="2527726" y="1366834"/>
                  <a:pt x="2542792" y="1366586"/>
                  <a:pt x="2556163" y="1371600"/>
                </a:cubicBezTo>
                <a:cubicBezTo>
                  <a:pt x="2570667" y="1377039"/>
                  <a:pt x="2583345" y="1386629"/>
                  <a:pt x="2597727" y="1392382"/>
                </a:cubicBezTo>
                <a:cubicBezTo>
                  <a:pt x="2618066" y="1400518"/>
                  <a:pt x="2640479" y="1403367"/>
                  <a:pt x="2660072" y="1413164"/>
                </a:cubicBezTo>
                <a:cubicBezTo>
                  <a:pt x="2714409" y="1440333"/>
                  <a:pt x="2686609" y="1430189"/>
                  <a:pt x="2743200" y="1444337"/>
                </a:cubicBezTo>
                <a:cubicBezTo>
                  <a:pt x="2881592" y="1536597"/>
                  <a:pt x="2676476" y="1403804"/>
                  <a:pt x="2805545" y="1475509"/>
                </a:cubicBezTo>
                <a:cubicBezTo>
                  <a:pt x="2827379" y="1487639"/>
                  <a:pt x="2843399" y="1512175"/>
                  <a:pt x="2867891" y="1517073"/>
                </a:cubicBezTo>
                <a:cubicBezTo>
                  <a:pt x="2944571" y="1532409"/>
                  <a:pt x="2902864" y="1522612"/>
                  <a:pt x="2992582" y="1548246"/>
                </a:cubicBezTo>
                <a:cubicBezTo>
                  <a:pt x="2996045" y="1853046"/>
                  <a:pt x="2993038" y="2157988"/>
                  <a:pt x="3002972" y="2462646"/>
                </a:cubicBezTo>
                <a:cubicBezTo>
                  <a:pt x="3003744" y="2486315"/>
                  <a:pt x="3038020" y="2522702"/>
                  <a:pt x="3054927" y="2535382"/>
                </a:cubicBezTo>
                <a:cubicBezTo>
                  <a:pt x="3071084" y="2547500"/>
                  <a:pt x="3089564" y="2556164"/>
                  <a:pt x="3106882" y="2566555"/>
                </a:cubicBezTo>
                <a:cubicBezTo>
                  <a:pt x="3114773" y="2562609"/>
                  <a:pt x="3171710" y="2536288"/>
                  <a:pt x="3179618" y="2524991"/>
                </a:cubicBezTo>
                <a:cubicBezTo>
                  <a:pt x="3209189" y="2482748"/>
                  <a:pt x="3217358" y="2453336"/>
                  <a:pt x="3231572" y="2410691"/>
                </a:cubicBezTo>
                <a:cubicBezTo>
                  <a:pt x="3235036" y="2369127"/>
                  <a:pt x="3236790" y="2327386"/>
                  <a:pt x="3241963" y="2286000"/>
                </a:cubicBezTo>
                <a:cubicBezTo>
                  <a:pt x="3243734" y="2271830"/>
                  <a:pt x="3249553" y="2258440"/>
                  <a:pt x="3252354" y="2244437"/>
                </a:cubicBezTo>
                <a:cubicBezTo>
                  <a:pt x="3266051" y="2175952"/>
                  <a:pt x="3258275" y="2193294"/>
                  <a:pt x="3273136" y="2130137"/>
                </a:cubicBezTo>
                <a:cubicBezTo>
                  <a:pt x="3286220" y="2074532"/>
                  <a:pt x="3300845" y="2019300"/>
                  <a:pt x="3314700" y="1963882"/>
                </a:cubicBezTo>
                <a:cubicBezTo>
                  <a:pt x="3321627" y="1936173"/>
                  <a:pt x="3331443" y="1909030"/>
                  <a:pt x="3335482" y="1880755"/>
                </a:cubicBezTo>
                <a:cubicBezTo>
                  <a:pt x="3340891" y="1842888"/>
                  <a:pt x="3344014" y="1803203"/>
                  <a:pt x="3356263" y="1766455"/>
                </a:cubicBezTo>
                <a:cubicBezTo>
                  <a:pt x="3392222" y="1658579"/>
                  <a:pt x="3359642" y="1759697"/>
                  <a:pt x="3397827" y="1683328"/>
                </a:cubicBezTo>
                <a:cubicBezTo>
                  <a:pt x="3406169" y="1666645"/>
                  <a:pt x="3411682" y="1648691"/>
                  <a:pt x="3418609" y="1631373"/>
                </a:cubicBezTo>
                <a:cubicBezTo>
                  <a:pt x="3453245" y="1634837"/>
                  <a:pt x="3488482" y="1634470"/>
                  <a:pt x="3522518" y="1641764"/>
                </a:cubicBezTo>
                <a:cubicBezTo>
                  <a:pt x="3606331" y="1659724"/>
                  <a:pt x="3526440" y="1663106"/>
                  <a:pt x="3595254" y="1672937"/>
                </a:cubicBezTo>
                <a:cubicBezTo>
                  <a:pt x="3633127" y="1678347"/>
                  <a:pt x="3671507" y="1679323"/>
                  <a:pt x="3709554" y="1683328"/>
                </a:cubicBezTo>
                <a:cubicBezTo>
                  <a:pt x="3737326" y="1686251"/>
                  <a:pt x="3764928" y="1690634"/>
                  <a:pt x="3792682" y="1693718"/>
                </a:cubicBezTo>
                <a:cubicBezTo>
                  <a:pt x="3827278" y="1697562"/>
                  <a:pt x="3861955" y="1700645"/>
                  <a:pt x="3896591" y="1704109"/>
                </a:cubicBezTo>
                <a:cubicBezTo>
                  <a:pt x="3985769" y="1726404"/>
                  <a:pt x="3890197" y="1704642"/>
                  <a:pt x="4042063" y="1724891"/>
                </a:cubicBezTo>
                <a:cubicBezTo>
                  <a:pt x="4137543" y="1737622"/>
                  <a:pt x="4053787" y="1740100"/>
                  <a:pt x="4187536" y="1745673"/>
                </a:cubicBezTo>
                <a:cubicBezTo>
                  <a:pt x="4239446" y="1747836"/>
                  <a:pt x="4291445" y="1745673"/>
                  <a:pt x="4343400" y="174567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3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F22B-3B58-4DB2-AD2E-EF61B0D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Belangrijkste instellingen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4A279-0B51-42EE-8635-6556CA4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169C97-634F-40D0-92A8-0A5C78439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6" t="4576" b="75703"/>
          <a:stretch/>
        </p:blipFill>
        <p:spPr>
          <a:xfrm>
            <a:off x="-167800" y="2079565"/>
            <a:ext cx="7115538" cy="2297723"/>
          </a:xfrm>
          <a:prstGeom prst="rect">
            <a:avLst/>
          </a:prstGeom>
        </p:spPr>
      </p:pic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1A602C82-3674-490B-BBFC-6F00EB45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465" y="497152"/>
            <a:ext cx="4679535" cy="539515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Rolling ball method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Median method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B2DEA8-436D-4E63-A5DF-14BF6802F670}"/>
              </a:ext>
            </a:extLst>
          </p:cNvPr>
          <p:cNvSpPr/>
          <p:nvPr/>
        </p:nvSpPr>
        <p:spPr>
          <a:xfrm>
            <a:off x="0" y="3434717"/>
            <a:ext cx="6947738" cy="4496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C6F4F-B4D1-4573-B475-EE28C8C052CA}"/>
              </a:ext>
            </a:extLst>
          </p:cNvPr>
          <p:cNvSpPr/>
          <p:nvPr/>
        </p:nvSpPr>
        <p:spPr>
          <a:xfrm>
            <a:off x="7159337" y="1984664"/>
            <a:ext cx="1485900" cy="13092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CE580E-276E-445D-9BE5-1A4BEEED0963}"/>
              </a:ext>
            </a:extLst>
          </p:cNvPr>
          <p:cNvSpPr/>
          <p:nvPr/>
        </p:nvSpPr>
        <p:spPr>
          <a:xfrm>
            <a:off x="7471064" y="1984664"/>
            <a:ext cx="394854" cy="883227"/>
          </a:xfrm>
          <a:custGeom>
            <a:avLst/>
            <a:gdLst>
              <a:gd name="connsiteX0" fmla="*/ 0 w 394854"/>
              <a:gd name="connsiteY0" fmla="*/ 0 h 883227"/>
              <a:gd name="connsiteX1" fmla="*/ 166254 w 394854"/>
              <a:gd name="connsiteY1" fmla="*/ 561109 h 883227"/>
              <a:gd name="connsiteX2" fmla="*/ 394854 w 394854"/>
              <a:gd name="connsiteY2" fmla="*/ 883227 h 88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854" h="883227">
                <a:moveTo>
                  <a:pt x="0" y="0"/>
                </a:moveTo>
                <a:cubicBezTo>
                  <a:pt x="50222" y="206952"/>
                  <a:pt x="100445" y="413905"/>
                  <a:pt x="166254" y="561109"/>
                </a:cubicBezTo>
                <a:cubicBezTo>
                  <a:pt x="232063" y="708313"/>
                  <a:pt x="249381" y="815686"/>
                  <a:pt x="394854" y="883227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B5054F04-76AA-437F-8EF8-DA854875CEBD}"/>
              </a:ext>
            </a:extLst>
          </p:cNvPr>
          <p:cNvSpPr/>
          <p:nvPr/>
        </p:nvSpPr>
        <p:spPr>
          <a:xfrm>
            <a:off x="7346373" y="2738004"/>
            <a:ext cx="249382" cy="259773"/>
          </a:xfrm>
          <a:prstGeom prst="hexagon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777777"/>
              </a:gs>
            </a:gsLst>
            <a:lin ang="13500000" scaled="1"/>
            <a:tileRect/>
          </a:gra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1D4A4EFD-4FCE-4E0C-9D66-2550FC0205B0}"/>
              </a:ext>
            </a:extLst>
          </p:cNvPr>
          <p:cNvSpPr/>
          <p:nvPr/>
        </p:nvSpPr>
        <p:spPr>
          <a:xfrm>
            <a:off x="8336666" y="2360255"/>
            <a:ext cx="249382" cy="259773"/>
          </a:xfrm>
          <a:prstGeom prst="hexagon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777777"/>
              </a:gs>
            </a:gsLst>
            <a:lin ang="13500000" scaled="1"/>
            <a:tileRect/>
          </a:gra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0E6490ED-869B-4388-8C94-79F0D9BBA198}"/>
              </a:ext>
            </a:extLst>
          </p:cNvPr>
          <p:cNvSpPr/>
          <p:nvPr/>
        </p:nvSpPr>
        <p:spPr>
          <a:xfrm>
            <a:off x="8130886" y="2867889"/>
            <a:ext cx="249382" cy="259773"/>
          </a:xfrm>
          <a:prstGeom prst="hexagon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777777"/>
              </a:gs>
            </a:gsLst>
            <a:lin ang="13500000" scaled="1"/>
            <a:tileRect/>
          </a:gra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8E393-B61D-48F9-AB67-D6FD04B286F7}"/>
              </a:ext>
            </a:extLst>
          </p:cNvPr>
          <p:cNvSpPr/>
          <p:nvPr/>
        </p:nvSpPr>
        <p:spPr>
          <a:xfrm>
            <a:off x="8769928" y="1984664"/>
            <a:ext cx="1485900" cy="13092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33E92F6-6EB9-41C7-A0AA-C146A4483BF6}"/>
              </a:ext>
            </a:extLst>
          </p:cNvPr>
          <p:cNvSpPr/>
          <p:nvPr/>
        </p:nvSpPr>
        <p:spPr>
          <a:xfrm>
            <a:off x="9081655" y="1984664"/>
            <a:ext cx="394854" cy="883227"/>
          </a:xfrm>
          <a:custGeom>
            <a:avLst/>
            <a:gdLst>
              <a:gd name="connsiteX0" fmla="*/ 0 w 394854"/>
              <a:gd name="connsiteY0" fmla="*/ 0 h 883227"/>
              <a:gd name="connsiteX1" fmla="*/ 166254 w 394854"/>
              <a:gd name="connsiteY1" fmla="*/ 561109 h 883227"/>
              <a:gd name="connsiteX2" fmla="*/ 394854 w 394854"/>
              <a:gd name="connsiteY2" fmla="*/ 883227 h 88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854" h="883227">
                <a:moveTo>
                  <a:pt x="0" y="0"/>
                </a:moveTo>
                <a:cubicBezTo>
                  <a:pt x="50222" y="206952"/>
                  <a:pt x="100445" y="413905"/>
                  <a:pt x="166254" y="561109"/>
                </a:cubicBezTo>
                <a:cubicBezTo>
                  <a:pt x="232063" y="708313"/>
                  <a:pt x="249381" y="815686"/>
                  <a:pt x="394854" y="883227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6F4009DC-440B-4B94-89E0-6E92EB8C404E}"/>
              </a:ext>
            </a:extLst>
          </p:cNvPr>
          <p:cNvSpPr/>
          <p:nvPr/>
        </p:nvSpPr>
        <p:spPr>
          <a:xfrm>
            <a:off x="9310255" y="2100482"/>
            <a:ext cx="249382" cy="259773"/>
          </a:xfrm>
          <a:prstGeom prst="hexagon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777777"/>
              </a:gs>
            </a:gsLst>
            <a:lin ang="13500000" scaled="1"/>
            <a:tileRect/>
          </a:gra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BAB7B7D5-F9B3-4981-B49E-CE55E74B9B0B}"/>
              </a:ext>
            </a:extLst>
          </p:cNvPr>
          <p:cNvSpPr/>
          <p:nvPr/>
        </p:nvSpPr>
        <p:spPr>
          <a:xfrm>
            <a:off x="9338738" y="2951017"/>
            <a:ext cx="249382" cy="259773"/>
          </a:xfrm>
          <a:prstGeom prst="hexagon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777777"/>
              </a:gs>
            </a:gsLst>
            <a:lin ang="13500000" scaled="1"/>
            <a:tileRect/>
          </a:gra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3CB58878-CC36-4A84-996E-4D017F074014}"/>
              </a:ext>
            </a:extLst>
          </p:cNvPr>
          <p:cNvSpPr/>
          <p:nvPr/>
        </p:nvSpPr>
        <p:spPr>
          <a:xfrm>
            <a:off x="8856836" y="2168580"/>
            <a:ext cx="249382" cy="259773"/>
          </a:xfrm>
          <a:prstGeom prst="hexagon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777777"/>
              </a:gs>
            </a:gsLst>
            <a:lin ang="13500000" scaled="1"/>
            <a:tileRect/>
          </a:gra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E5A17-E407-4A32-8389-8530D5924CDB}"/>
              </a:ext>
            </a:extLst>
          </p:cNvPr>
          <p:cNvSpPr/>
          <p:nvPr/>
        </p:nvSpPr>
        <p:spPr>
          <a:xfrm>
            <a:off x="10430184" y="1984664"/>
            <a:ext cx="1485900" cy="13092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486CB80-0E1D-4C20-BDE3-2FFD2DDA1D32}"/>
              </a:ext>
            </a:extLst>
          </p:cNvPr>
          <p:cNvSpPr/>
          <p:nvPr/>
        </p:nvSpPr>
        <p:spPr>
          <a:xfrm>
            <a:off x="10741911" y="1984664"/>
            <a:ext cx="394854" cy="883227"/>
          </a:xfrm>
          <a:custGeom>
            <a:avLst/>
            <a:gdLst>
              <a:gd name="connsiteX0" fmla="*/ 0 w 394854"/>
              <a:gd name="connsiteY0" fmla="*/ 0 h 883227"/>
              <a:gd name="connsiteX1" fmla="*/ 166254 w 394854"/>
              <a:gd name="connsiteY1" fmla="*/ 561109 h 883227"/>
              <a:gd name="connsiteX2" fmla="*/ 394854 w 394854"/>
              <a:gd name="connsiteY2" fmla="*/ 883227 h 88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854" h="883227">
                <a:moveTo>
                  <a:pt x="0" y="0"/>
                </a:moveTo>
                <a:cubicBezTo>
                  <a:pt x="50222" y="206952"/>
                  <a:pt x="100445" y="413905"/>
                  <a:pt x="166254" y="561109"/>
                </a:cubicBezTo>
                <a:cubicBezTo>
                  <a:pt x="232063" y="708313"/>
                  <a:pt x="249381" y="815686"/>
                  <a:pt x="394854" y="883227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F19EC181-55F9-4940-985E-127F58E66998}"/>
              </a:ext>
            </a:extLst>
          </p:cNvPr>
          <p:cNvSpPr/>
          <p:nvPr/>
        </p:nvSpPr>
        <p:spPr>
          <a:xfrm>
            <a:off x="11609552" y="2997777"/>
            <a:ext cx="249382" cy="259773"/>
          </a:xfrm>
          <a:prstGeom prst="hexagon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777777"/>
              </a:gs>
            </a:gsLst>
            <a:lin ang="13500000" scaled="1"/>
            <a:tileRect/>
          </a:gra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4A0A990A-6AED-448B-BC2C-CB70B6B5B7AD}"/>
              </a:ext>
            </a:extLst>
          </p:cNvPr>
          <p:cNvSpPr/>
          <p:nvPr/>
        </p:nvSpPr>
        <p:spPr>
          <a:xfrm>
            <a:off x="11186430" y="2490141"/>
            <a:ext cx="249382" cy="259773"/>
          </a:xfrm>
          <a:prstGeom prst="hexagon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777777"/>
              </a:gs>
            </a:gsLst>
            <a:lin ang="13500000" scaled="1"/>
            <a:tileRect/>
          </a:gra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F31096D9-B01A-4FCE-A66B-EB6C336555DA}"/>
              </a:ext>
            </a:extLst>
          </p:cNvPr>
          <p:cNvSpPr/>
          <p:nvPr/>
        </p:nvSpPr>
        <p:spPr>
          <a:xfrm>
            <a:off x="11498158" y="2024062"/>
            <a:ext cx="249382" cy="259773"/>
          </a:xfrm>
          <a:prstGeom prst="hexagon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777777"/>
              </a:gs>
            </a:gsLst>
            <a:lin ang="13500000" scaled="1"/>
            <a:tileRect/>
          </a:gra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B2041D8-2464-4979-A5BB-C686F8E06DD0}"/>
              </a:ext>
            </a:extLst>
          </p:cNvPr>
          <p:cNvSpPr/>
          <p:nvPr/>
        </p:nvSpPr>
        <p:spPr>
          <a:xfrm rot="5400000">
            <a:off x="9408383" y="985426"/>
            <a:ext cx="304029" cy="5004124"/>
          </a:xfrm>
          <a:prstGeom prst="rightBrace">
            <a:avLst>
              <a:gd name="adj1" fmla="val 86030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670CB1-D588-4E93-A73C-61B8FF5669B6}"/>
              </a:ext>
            </a:extLst>
          </p:cNvPr>
          <p:cNvCxnSpPr>
            <a:stCxn id="10" idx="1"/>
          </p:cNvCxnSpPr>
          <p:nvPr/>
        </p:nvCxnSpPr>
        <p:spPr>
          <a:xfrm>
            <a:off x="9560398" y="3639503"/>
            <a:ext cx="0" cy="107727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1AA7E79-4A22-43DB-8E4B-AB91EE2AADE2}"/>
              </a:ext>
            </a:extLst>
          </p:cNvPr>
          <p:cNvSpPr/>
          <p:nvPr/>
        </p:nvSpPr>
        <p:spPr>
          <a:xfrm>
            <a:off x="8769928" y="4821027"/>
            <a:ext cx="1485900" cy="13092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0639617-26D4-4A70-A38E-B8FB7588AC3B}"/>
              </a:ext>
            </a:extLst>
          </p:cNvPr>
          <p:cNvSpPr/>
          <p:nvPr/>
        </p:nvSpPr>
        <p:spPr>
          <a:xfrm>
            <a:off x="9081655" y="4821027"/>
            <a:ext cx="394854" cy="883227"/>
          </a:xfrm>
          <a:custGeom>
            <a:avLst/>
            <a:gdLst>
              <a:gd name="connsiteX0" fmla="*/ 0 w 394854"/>
              <a:gd name="connsiteY0" fmla="*/ 0 h 883227"/>
              <a:gd name="connsiteX1" fmla="*/ 166254 w 394854"/>
              <a:gd name="connsiteY1" fmla="*/ 561109 h 883227"/>
              <a:gd name="connsiteX2" fmla="*/ 394854 w 394854"/>
              <a:gd name="connsiteY2" fmla="*/ 883227 h 88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854" h="883227">
                <a:moveTo>
                  <a:pt x="0" y="0"/>
                </a:moveTo>
                <a:cubicBezTo>
                  <a:pt x="50222" y="206952"/>
                  <a:pt x="100445" y="413905"/>
                  <a:pt x="166254" y="561109"/>
                </a:cubicBezTo>
                <a:cubicBezTo>
                  <a:pt x="232063" y="708313"/>
                  <a:pt x="249381" y="815686"/>
                  <a:pt x="394854" y="883227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ijdelijke aanduiding voor inhoud 3">
            <a:extLst>
              <a:ext uri="{FF2B5EF4-FFF2-40B4-BE49-F238E27FC236}">
                <a16:creationId xmlns:a16="http://schemas.microsoft.com/office/drawing/2014/main" id="{432AFC49-60AF-4AEE-849F-0E0B146195F7}"/>
              </a:ext>
            </a:extLst>
          </p:cNvPr>
          <p:cNvSpPr txBox="1">
            <a:spLocks/>
          </p:cNvSpPr>
          <p:nvPr/>
        </p:nvSpPr>
        <p:spPr>
          <a:xfrm>
            <a:off x="9628061" y="3541975"/>
            <a:ext cx="2480044" cy="12187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Wingdings" panose="05000000000000000000" pitchFamily="2" charset="2"/>
              <a:buChar char="§"/>
              <a:defRPr lang="nl-NL" sz="2000" b="0" kern="1200" dirty="0" smtClean="0">
                <a:solidFill>
                  <a:srgbClr val="000000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Wingdings" panose="05000000000000000000" pitchFamily="2" charset="2"/>
              <a:buChar char="§"/>
              <a:defRPr lang="nl-NL" sz="1800" b="0" kern="1200" dirty="0" smtClean="0">
                <a:solidFill>
                  <a:srgbClr val="000000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nl-NL" sz="1600" b="0" kern="1200" dirty="0" smtClean="0">
                <a:solidFill>
                  <a:srgbClr val="000000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Wingdings" panose="05000000000000000000" pitchFamily="2" charset="2"/>
              <a:buChar char="§"/>
              <a:defRPr lang="nl-NL" sz="1400" b="0" kern="1200" dirty="0" smtClean="0">
                <a:solidFill>
                  <a:srgbClr val="000000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Wingdings" panose="05000000000000000000" pitchFamily="2" charset="2"/>
              <a:buChar char="§"/>
              <a:defRPr lang="nl-BE" sz="1200" b="0" kern="1200" dirty="0">
                <a:solidFill>
                  <a:srgbClr val="000000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Mediaan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afbeelding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 (voor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iedere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 pixel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wordt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 median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genomen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110000"/>
              <a:buFont typeface="Wingdings" panose="05000000000000000000" pitchFamily="2" charset="2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110000"/>
              <a:buFont typeface="Wingdings" panose="05000000000000000000" pitchFamily="2" charset="2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4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F22B-3B58-4DB2-AD2E-EF61B0D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Belangrijkste instellingen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4A279-0B51-42EE-8635-6556CA4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169C97-634F-40D0-92A8-0A5C78439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6" t="4576" b="75703"/>
          <a:stretch/>
        </p:blipFill>
        <p:spPr>
          <a:xfrm>
            <a:off x="-167800" y="2079565"/>
            <a:ext cx="7115538" cy="2297723"/>
          </a:xfrm>
          <a:prstGeom prst="rect">
            <a:avLst/>
          </a:prstGeom>
        </p:spPr>
      </p:pic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1A602C82-3674-490B-BBFC-6F00EB45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465" y="497152"/>
            <a:ext cx="4679535" cy="539515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Rolling ball method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Median method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Achtergrond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staat</a:t>
            </a:r>
            <a:r>
              <a:rPr lang="en-GB" dirty="0"/>
              <a:t> open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B2DEA8-436D-4E63-A5DF-14BF6802F670}"/>
              </a:ext>
            </a:extLst>
          </p:cNvPr>
          <p:cNvSpPr/>
          <p:nvPr/>
        </p:nvSpPr>
        <p:spPr>
          <a:xfrm>
            <a:off x="0" y="3434717"/>
            <a:ext cx="6947738" cy="4496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72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F22B-3B58-4DB2-AD2E-EF61B0D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Belangrijkste instellingen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4A279-0B51-42EE-8635-6556CA4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169C97-634F-40D0-92A8-0A5C78439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6" t="4576" b="75703"/>
          <a:stretch/>
        </p:blipFill>
        <p:spPr>
          <a:xfrm>
            <a:off x="-167800" y="1131277"/>
            <a:ext cx="7115538" cy="2297723"/>
          </a:xfrm>
          <a:prstGeom prst="rect">
            <a:avLst/>
          </a:prstGeom>
        </p:spPr>
      </p:pic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1A602C82-3674-490B-BBFC-6F00EB45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465" y="497152"/>
            <a:ext cx="4679535" cy="53951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Watershed voor </a:t>
            </a:r>
            <a:r>
              <a:rPr lang="en-GB" dirty="0" err="1"/>
              <a:t>opsplitsen</a:t>
            </a:r>
            <a:r>
              <a:rPr lang="en-GB" dirty="0"/>
              <a:t> </a:t>
            </a:r>
            <a:r>
              <a:rPr lang="en-GB" dirty="0" err="1"/>
              <a:t>overlappende</a:t>
            </a:r>
            <a:r>
              <a:rPr lang="en-GB" dirty="0"/>
              <a:t> </a:t>
            </a:r>
            <a:r>
              <a:rPr lang="en-GB" dirty="0" err="1"/>
              <a:t>deeltjes</a:t>
            </a:r>
            <a:endParaRPr lang="en-GB" dirty="0"/>
          </a:p>
          <a:p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gedaan</a:t>
            </a:r>
            <a:r>
              <a:rPr lang="en-GB" dirty="0"/>
              <a:t> op </a:t>
            </a:r>
            <a:r>
              <a:rPr lang="en-GB" dirty="0" err="1"/>
              <a:t>binaire</a:t>
            </a:r>
            <a:r>
              <a:rPr lang="en-GB" dirty="0"/>
              <a:t> </a:t>
            </a:r>
            <a:r>
              <a:rPr lang="en-GB" dirty="0" err="1"/>
              <a:t>afbeeldingen</a:t>
            </a:r>
            <a:r>
              <a:rPr lang="en-GB" dirty="0"/>
              <a:t> (</a:t>
            </a:r>
            <a:r>
              <a:rPr lang="en-GB" dirty="0" err="1"/>
              <a:t>zwart</a:t>
            </a:r>
            <a:r>
              <a:rPr lang="en-GB" dirty="0"/>
              <a:t>-wit </a:t>
            </a:r>
            <a:r>
              <a:rPr lang="en-GB" dirty="0" err="1"/>
              <a:t>afbeeldingen</a:t>
            </a:r>
            <a:r>
              <a:rPr lang="en-GB" dirty="0"/>
              <a:t>) (a)</a:t>
            </a:r>
          </a:p>
          <a:p>
            <a:r>
              <a:rPr lang="en-GB" dirty="0"/>
              <a:t>Voor </a:t>
            </a:r>
            <a:r>
              <a:rPr lang="en-GB" dirty="0" err="1"/>
              <a:t>iedere</a:t>
            </a:r>
            <a:r>
              <a:rPr lang="en-GB" dirty="0"/>
              <a:t> pixel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deeltje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de </a:t>
            </a:r>
            <a:r>
              <a:rPr lang="en-GB" dirty="0" err="1"/>
              <a:t>afstand</a:t>
            </a:r>
            <a:r>
              <a:rPr lang="en-GB" dirty="0"/>
              <a:t> tot de rand </a:t>
            </a:r>
            <a:r>
              <a:rPr lang="en-GB" dirty="0" err="1"/>
              <a:t>berekend</a:t>
            </a:r>
            <a:r>
              <a:rPr lang="en-GB" dirty="0"/>
              <a:t>. Hoe </a:t>
            </a:r>
            <a:r>
              <a:rPr lang="en-GB" dirty="0" err="1"/>
              <a:t>verder</a:t>
            </a:r>
            <a:r>
              <a:rPr lang="en-GB" dirty="0"/>
              <a:t> hoe “</a:t>
            </a:r>
            <a:r>
              <a:rPr lang="en-GB" dirty="0" err="1"/>
              <a:t>dieper</a:t>
            </a:r>
            <a:r>
              <a:rPr lang="en-GB" dirty="0"/>
              <a:t>” of “</a:t>
            </a:r>
            <a:r>
              <a:rPr lang="en-GB" dirty="0" err="1"/>
              <a:t>donkerder</a:t>
            </a:r>
            <a:r>
              <a:rPr lang="en-GB" dirty="0"/>
              <a:t>” (b)</a:t>
            </a:r>
          </a:p>
          <a:p>
            <a:r>
              <a:rPr lang="en-GB" dirty="0" err="1"/>
              <a:t>Indien</a:t>
            </a:r>
            <a:r>
              <a:rPr lang="en-GB" dirty="0"/>
              <a:t> er twee “minima” </a:t>
            </a:r>
            <a:r>
              <a:rPr lang="en-GB" dirty="0" err="1"/>
              <a:t>ontstaan</a:t>
            </a:r>
            <a:r>
              <a:rPr lang="en-GB" dirty="0"/>
              <a:t> → </a:t>
            </a:r>
            <a:r>
              <a:rPr lang="en-GB" dirty="0" err="1"/>
              <a:t>splitsing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817200" lvl="1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B2DEA8-436D-4E63-A5DF-14BF6802F670}"/>
              </a:ext>
            </a:extLst>
          </p:cNvPr>
          <p:cNvSpPr/>
          <p:nvPr/>
        </p:nvSpPr>
        <p:spPr>
          <a:xfrm>
            <a:off x="0" y="2858570"/>
            <a:ext cx="6947738" cy="4496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F2163-CFF2-4038-B7BB-0E6242E9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3105"/>
            <a:ext cx="12560934" cy="26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4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F22B-3B58-4DB2-AD2E-EF61B0D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Watershed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4A279-0B51-42EE-8635-6556CA4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1A602C82-3674-490B-BBFC-6F00EB45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26844"/>
            <a:ext cx="11112000" cy="53951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Watershed: </a:t>
            </a:r>
          </a:p>
          <a:p>
            <a:r>
              <a:rPr lang="en-GB" dirty="0" err="1"/>
              <a:t>Werkt</a:t>
            </a:r>
            <a:r>
              <a:rPr lang="en-GB" dirty="0"/>
              <a:t> </a:t>
            </a:r>
            <a:r>
              <a:rPr lang="en-GB" dirty="0" err="1"/>
              <a:t>zeer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voor ronde </a:t>
            </a:r>
            <a:r>
              <a:rPr lang="en-GB" dirty="0" err="1"/>
              <a:t>deeltjes</a:t>
            </a:r>
            <a:endParaRPr lang="en-GB" dirty="0"/>
          </a:p>
          <a:p>
            <a:r>
              <a:rPr lang="en-GB" dirty="0" err="1"/>
              <a:t>Niet</a:t>
            </a:r>
            <a:r>
              <a:rPr lang="en-GB" dirty="0"/>
              <a:t> ronde </a:t>
            </a:r>
            <a:r>
              <a:rPr lang="en-GB" dirty="0" err="1"/>
              <a:t>deeltjes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soms</a:t>
            </a:r>
            <a:r>
              <a:rPr lang="en-GB" dirty="0"/>
              <a:t> </a:t>
            </a:r>
            <a:r>
              <a:rPr lang="en-GB" dirty="0" err="1"/>
              <a:t>gewatershed</a:t>
            </a:r>
            <a:r>
              <a:rPr lang="en-GB" dirty="0"/>
              <a:t> (</a:t>
            </a:r>
            <a:r>
              <a:rPr lang="en-GB" dirty="0" err="1"/>
              <a:t>zie</a:t>
            </a:r>
            <a:r>
              <a:rPr lang="en-GB" dirty="0"/>
              <a:t> </a:t>
            </a:r>
            <a:r>
              <a:rPr lang="en-GB" dirty="0" err="1"/>
              <a:t>vb</a:t>
            </a:r>
            <a:r>
              <a:rPr lang="en-GB" dirty="0"/>
              <a:t> van </a:t>
            </a:r>
            <a:r>
              <a:rPr lang="en-GB" dirty="0" err="1"/>
              <a:t>naaldvormig</a:t>
            </a:r>
            <a:r>
              <a:rPr lang="en-GB" dirty="0"/>
              <a:t> </a:t>
            </a:r>
            <a:r>
              <a:rPr lang="en-GB" dirty="0" err="1"/>
              <a:t>deeltjes</a:t>
            </a:r>
            <a:r>
              <a:rPr lang="en-GB" dirty="0"/>
              <a:t> </a:t>
            </a:r>
            <a:r>
              <a:rPr lang="en-GB" dirty="0" err="1"/>
              <a:t>hieronder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→ </a:t>
            </a:r>
            <a:r>
              <a:rPr lang="en-GB" dirty="0" err="1"/>
              <a:t>Daarom</a:t>
            </a:r>
            <a:r>
              <a:rPr lang="en-GB" dirty="0"/>
              <a:t> “watershed for irregular particles”: </a:t>
            </a:r>
          </a:p>
          <a:p>
            <a:pPr lvl="1"/>
            <a:r>
              <a:rPr lang="en-GB" dirty="0" err="1"/>
              <a:t>Ofwel</a:t>
            </a:r>
            <a:r>
              <a:rPr lang="en-GB" dirty="0"/>
              <a:t> </a:t>
            </a:r>
            <a:r>
              <a:rPr lang="en-GB" dirty="0" err="1"/>
              <a:t>instellen</a:t>
            </a:r>
            <a:r>
              <a:rPr lang="en-GB" dirty="0"/>
              <a:t> maximum </a:t>
            </a:r>
            <a:r>
              <a:rPr lang="en-GB" dirty="0" err="1"/>
              <a:t>lengte</a:t>
            </a:r>
            <a:r>
              <a:rPr lang="en-GB" dirty="0"/>
              <a:t> van separator line</a:t>
            </a:r>
          </a:p>
          <a:p>
            <a:pPr lvl="1"/>
            <a:r>
              <a:rPr lang="en-GB" dirty="0" err="1"/>
              <a:t>Ofwel</a:t>
            </a:r>
            <a:r>
              <a:rPr lang="en-GB" dirty="0"/>
              <a:t> </a:t>
            </a:r>
            <a:r>
              <a:rPr lang="en-GB" dirty="0" err="1"/>
              <a:t>instellen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enkel</a:t>
            </a:r>
            <a:r>
              <a:rPr lang="en-GB" dirty="0"/>
              <a:t> op </a:t>
            </a:r>
            <a:r>
              <a:rPr lang="en-GB" dirty="0" err="1"/>
              <a:t>deeltjes</a:t>
            </a:r>
            <a:r>
              <a:rPr lang="en-GB" dirty="0"/>
              <a:t> met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lage</a:t>
            </a:r>
            <a:r>
              <a:rPr lang="en-GB" dirty="0"/>
              <a:t> “</a:t>
            </a:r>
            <a:r>
              <a:rPr lang="en-GB" dirty="0" err="1"/>
              <a:t>convexiteit</a:t>
            </a:r>
            <a:r>
              <a:rPr lang="en-GB" dirty="0"/>
              <a:t>”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gewatershed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817200" lvl="1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78A700-021E-41D0-9B41-DF56F33C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36" y="3241964"/>
            <a:ext cx="3493469" cy="345017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479463-32ED-46D8-9DCF-1FAC7C5F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776" y="3248330"/>
            <a:ext cx="3686456" cy="344381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77893C-34EC-47DF-9554-445F5493C2D3}"/>
              </a:ext>
            </a:extLst>
          </p:cNvPr>
          <p:cNvCxnSpPr/>
          <p:nvPr/>
        </p:nvCxnSpPr>
        <p:spPr>
          <a:xfrm>
            <a:off x="3640695" y="4615694"/>
            <a:ext cx="2561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8596B0-FC50-4331-8C53-7FA3E7D01675}"/>
              </a:ext>
            </a:extLst>
          </p:cNvPr>
          <p:cNvSpPr txBox="1"/>
          <p:nvPr/>
        </p:nvSpPr>
        <p:spPr>
          <a:xfrm>
            <a:off x="4395178" y="4205288"/>
            <a:ext cx="120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Watershed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3D18E8-2A20-4E4A-9692-9AE1AB76D4E7}"/>
              </a:ext>
            </a:extLst>
          </p:cNvPr>
          <p:cNvSpPr txBox="1"/>
          <p:nvPr/>
        </p:nvSpPr>
        <p:spPr>
          <a:xfrm>
            <a:off x="3716228" y="4702229"/>
            <a:ext cx="2561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Naaldvormig deeltje wordt incorrect gesplitst door deuken in omtrek</a:t>
            </a:r>
          </a:p>
        </p:txBody>
      </p:sp>
    </p:spTree>
    <p:extLst>
      <p:ext uri="{BB962C8B-B14F-4D97-AF65-F5344CB8AC3E}">
        <p14:creationId xmlns:p14="http://schemas.microsoft.com/office/powerpoint/2010/main" val="297932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F22B-3B58-4DB2-AD2E-EF61B0D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Convexiteit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4A279-0B51-42EE-8635-6556CA4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160CA-24BC-4DAD-BF92-FF8B5D5274E0}"/>
              </a:ext>
            </a:extLst>
          </p:cNvPr>
          <p:cNvSpPr/>
          <p:nvPr/>
        </p:nvSpPr>
        <p:spPr>
          <a:xfrm>
            <a:off x="1133706" y="4566960"/>
            <a:ext cx="1652155" cy="16417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E310FD-B6C5-478E-8D9D-CB829AEE4FBC}"/>
              </a:ext>
            </a:extLst>
          </p:cNvPr>
          <p:cNvSpPr/>
          <p:nvPr/>
        </p:nvSpPr>
        <p:spPr>
          <a:xfrm>
            <a:off x="332858" y="2608118"/>
            <a:ext cx="1652155" cy="16417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2BF464-C961-4409-B878-320E990117D2}"/>
              </a:ext>
            </a:extLst>
          </p:cNvPr>
          <p:cNvSpPr/>
          <p:nvPr/>
        </p:nvSpPr>
        <p:spPr>
          <a:xfrm>
            <a:off x="332857" y="4566960"/>
            <a:ext cx="1652155" cy="16417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CDE0C-85DD-432C-83C6-077CDE92AEE0}"/>
              </a:ext>
            </a:extLst>
          </p:cNvPr>
          <p:cNvSpPr/>
          <p:nvPr/>
        </p:nvSpPr>
        <p:spPr>
          <a:xfrm>
            <a:off x="1825684" y="4566960"/>
            <a:ext cx="1652155" cy="16417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B51C53-0CA6-4E92-9DC5-31F24E8B4123}"/>
              </a:ext>
            </a:extLst>
          </p:cNvPr>
          <p:cNvGrpSpPr/>
          <p:nvPr/>
        </p:nvGrpSpPr>
        <p:grpSpPr>
          <a:xfrm rot="5400000">
            <a:off x="4185920" y="-25932"/>
            <a:ext cx="1234440" cy="2377440"/>
            <a:chOff x="4480560" y="1259840"/>
            <a:chExt cx="1234440" cy="237744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3942D4-993B-48AC-8C2E-016F7C2CF0D9}"/>
                </a:ext>
              </a:extLst>
            </p:cNvPr>
            <p:cNvSpPr/>
            <p:nvPr/>
          </p:nvSpPr>
          <p:spPr>
            <a:xfrm>
              <a:off x="4480560" y="1259840"/>
              <a:ext cx="1234440" cy="2377440"/>
            </a:xfrm>
            <a:custGeom>
              <a:avLst/>
              <a:gdLst>
                <a:gd name="connsiteX0" fmla="*/ 568960 w 1234440"/>
                <a:gd name="connsiteY0" fmla="*/ 2336800 h 2377440"/>
                <a:gd name="connsiteX1" fmla="*/ 1061720 w 1234440"/>
                <a:gd name="connsiteY1" fmla="*/ 2148840 h 2377440"/>
                <a:gd name="connsiteX2" fmla="*/ 1234440 w 1234440"/>
                <a:gd name="connsiteY2" fmla="*/ 1203960 h 2377440"/>
                <a:gd name="connsiteX3" fmla="*/ 1117600 w 1234440"/>
                <a:gd name="connsiteY3" fmla="*/ 421640 h 2377440"/>
                <a:gd name="connsiteX4" fmla="*/ 635000 w 1234440"/>
                <a:gd name="connsiteY4" fmla="*/ 0 h 2377440"/>
                <a:gd name="connsiteX5" fmla="*/ 330200 w 1234440"/>
                <a:gd name="connsiteY5" fmla="*/ 40640 h 2377440"/>
                <a:gd name="connsiteX6" fmla="*/ 30480 w 1234440"/>
                <a:gd name="connsiteY6" fmla="*/ 441960 h 2377440"/>
                <a:gd name="connsiteX7" fmla="*/ 0 w 1234440"/>
                <a:gd name="connsiteY7" fmla="*/ 741680 h 2377440"/>
                <a:gd name="connsiteX8" fmla="*/ 91440 w 1234440"/>
                <a:gd name="connsiteY8" fmla="*/ 1488440 h 2377440"/>
                <a:gd name="connsiteX9" fmla="*/ 116840 w 1234440"/>
                <a:gd name="connsiteY9" fmla="*/ 2255520 h 2377440"/>
                <a:gd name="connsiteX10" fmla="*/ 340360 w 1234440"/>
                <a:gd name="connsiteY10" fmla="*/ 2377440 h 2377440"/>
                <a:gd name="connsiteX11" fmla="*/ 568960 w 1234440"/>
                <a:gd name="connsiteY11" fmla="*/ 233680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4440" h="2377440">
                  <a:moveTo>
                    <a:pt x="568960" y="2336800"/>
                  </a:moveTo>
                  <a:lnTo>
                    <a:pt x="1061720" y="2148840"/>
                  </a:lnTo>
                  <a:lnTo>
                    <a:pt x="1234440" y="1203960"/>
                  </a:lnTo>
                  <a:lnTo>
                    <a:pt x="1117600" y="421640"/>
                  </a:lnTo>
                  <a:lnTo>
                    <a:pt x="635000" y="0"/>
                  </a:lnTo>
                  <a:lnTo>
                    <a:pt x="330200" y="40640"/>
                  </a:lnTo>
                  <a:lnTo>
                    <a:pt x="30480" y="441960"/>
                  </a:lnTo>
                  <a:lnTo>
                    <a:pt x="0" y="741680"/>
                  </a:lnTo>
                  <a:lnTo>
                    <a:pt x="91440" y="1488440"/>
                  </a:lnTo>
                  <a:lnTo>
                    <a:pt x="116840" y="2255520"/>
                  </a:lnTo>
                  <a:lnTo>
                    <a:pt x="340360" y="2377440"/>
                  </a:lnTo>
                  <a:lnTo>
                    <a:pt x="568960" y="233680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4E3075-6A7D-450D-B85E-1B8D2F65CA55}"/>
                </a:ext>
              </a:extLst>
            </p:cNvPr>
            <p:cNvSpPr/>
            <p:nvPr/>
          </p:nvSpPr>
          <p:spPr>
            <a:xfrm>
              <a:off x="4511040" y="1290320"/>
              <a:ext cx="1168400" cy="2306320"/>
            </a:xfrm>
            <a:custGeom>
              <a:avLst/>
              <a:gdLst>
                <a:gd name="connsiteX0" fmla="*/ 1046480 w 1168400"/>
                <a:gd name="connsiteY0" fmla="*/ 416560 h 2306320"/>
                <a:gd name="connsiteX1" fmla="*/ 904240 w 1168400"/>
                <a:gd name="connsiteY1" fmla="*/ 365760 h 2306320"/>
                <a:gd name="connsiteX2" fmla="*/ 751840 w 1168400"/>
                <a:gd name="connsiteY2" fmla="*/ 284480 h 2306320"/>
                <a:gd name="connsiteX3" fmla="*/ 711200 w 1168400"/>
                <a:gd name="connsiteY3" fmla="*/ 182880 h 2306320"/>
                <a:gd name="connsiteX4" fmla="*/ 640080 w 1168400"/>
                <a:gd name="connsiteY4" fmla="*/ 40640 h 2306320"/>
                <a:gd name="connsiteX5" fmla="*/ 609600 w 1168400"/>
                <a:gd name="connsiteY5" fmla="*/ 0 h 2306320"/>
                <a:gd name="connsiteX6" fmla="*/ 355600 w 1168400"/>
                <a:gd name="connsiteY6" fmla="*/ 30480 h 2306320"/>
                <a:gd name="connsiteX7" fmla="*/ 325120 w 1168400"/>
                <a:gd name="connsiteY7" fmla="*/ 50800 h 2306320"/>
                <a:gd name="connsiteX8" fmla="*/ 203200 w 1168400"/>
                <a:gd name="connsiteY8" fmla="*/ 172720 h 2306320"/>
                <a:gd name="connsiteX9" fmla="*/ 132080 w 1168400"/>
                <a:gd name="connsiteY9" fmla="*/ 284480 h 2306320"/>
                <a:gd name="connsiteX10" fmla="*/ 50800 w 1168400"/>
                <a:gd name="connsiteY10" fmla="*/ 406400 h 2306320"/>
                <a:gd name="connsiteX11" fmla="*/ 0 w 1168400"/>
                <a:gd name="connsiteY11" fmla="*/ 548640 h 2306320"/>
                <a:gd name="connsiteX12" fmla="*/ 10160 w 1168400"/>
                <a:gd name="connsiteY12" fmla="*/ 711200 h 2306320"/>
                <a:gd name="connsiteX13" fmla="*/ 30480 w 1168400"/>
                <a:gd name="connsiteY13" fmla="*/ 751840 h 2306320"/>
                <a:gd name="connsiteX14" fmla="*/ 213360 w 1168400"/>
                <a:gd name="connsiteY14" fmla="*/ 924560 h 2306320"/>
                <a:gd name="connsiteX15" fmla="*/ 254000 w 1168400"/>
                <a:gd name="connsiteY15" fmla="*/ 985520 h 2306320"/>
                <a:gd name="connsiteX16" fmla="*/ 193040 w 1168400"/>
                <a:gd name="connsiteY16" fmla="*/ 1087120 h 2306320"/>
                <a:gd name="connsiteX17" fmla="*/ 132080 w 1168400"/>
                <a:gd name="connsiteY17" fmla="*/ 1178560 h 2306320"/>
                <a:gd name="connsiteX18" fmla="*/ 101600 w 1168400"/>
                <a:gd name="connsiteY18" fmla="*/ 1229360 h 2306320"/>
                <a:gd name="connsiteX19" fmla="*/ 81280 w 1168400"/>
                <a:gd name="connsiteY19" fmla="*/ 1341120 h 2306320"/>
                <a:gd name="connsiteX20" fmla="*/ 91440 w 1168400"/>
                <a:gd name="connsiteY20" fmla="*/ 1473200 h 2306320"/>
                <a:gd name="connsiteX21" fmla="*/ 172720 w 1168400"/>
                <a:gd name="connsiteY21" fmla="*/ 1686560 h 2306320"/>
                <a:gd name="connsiteX22" fmla="*/ 233680 w 1168400"/>
                <a:gd name="connsiteY22" fmla="*/ 1808480 h 2306320"/>
                <a:gd name="connsiteX23" fmla="*/ 304800 w 1168400"/>
                <a:gd name="connsiteY23" fmla="*/ 1940560 h 2306320"/>
                <a:gd name="connsiteX24" fmla="*/ 162560 w 1168400"/>
                <a:gd name="connsiteY24" fmla="*/ 2072640 h 2306320"/>
                <a:gd name="connsiteX25" fmla="*/ 111760 w 1168400"/>
                <a:gd name="connsiteY25" fmla="*/ 2204720 h 2306320"/>
                <a:gd name="connsiteX26" fmla="*/ 284480 w 1168400"/>
                <a:gd name="connsiteY26" fmla="*/ 2306320 h 2306320"/>
                <a:gd name="connsiteX27" fmla="*/ 426720 w 1168400"/>
                <a:gd name="connsiteY27" fmla="*/ 2296160 h 2306320"/>
                <a:gd name="connsiteX28" fmla="*/ 518160 w 1168400"/>
                <a:gd name="connsiteY28" fmla="*/ 2286000 h 2306320"/>
                <a:gd name="connsiteX29" fmla="*/ 629920 w 1168400"/>
                <a:gd name="connsiteY29" fmla="*/ 1991360 h 2306320"/>
                <a:gd name="connsiteX30" fmla="*/ 894080 w 1168400"/>
                <a:gd name="connsiteY30" fmla="*/ 2062480 h 2306320"/>
                <a:gd name="connsiteX31" fmla="*/ 1005840 w 1168400"/>
                <a:gd name="connsiteY31" fmla="*/ 2092960 h 2306320"/>
                <a:gd name="connsiteX32" fmla="*/ 1026160 w 1168400"/>
                <a:gd name="connsiteY32" fmla="*/ 1971040 h 2306320"/>
                <a:gd name="connsiteX33" fmla="*/ 1005840 w 1168400"/>
                <a:gd name="connsiteY33" fmla="*/ 1869440 h 2306320"/>
                <a:gd name="connsiteX34" fmla="*/ 975360 w 1168400"/>
                <a:gd name="connsiteY34" fmla="*/ 1737360 h 2306320"/>
                <a:gd name="connsiteX35" fmla="*/ 955040 w 1168400"/>
                <a:gd name="connsiteY35" fmla="*/ 1615440 h 2306320"/>
                <a:gd name="connsiteX36" fmla="*/ 995680 w 1168400"/>
                <a:gd name="connsiteY36" fmla="*/ 1493520 h 2306320"/>
                <a:gd name="connsiteX37" fmla="*/ 1026160 w 1168400"/>
                <a:gd name="connsiteY37" fmla="*/ 1381760 h 2306320"/>
                <a:gd name="connsiteX38" fmla="*/ 1107440 w 1168400"/>
                <a:gd name="connsiteY38" fmla="*/ 1290320 h 2306320"/>
                <a:gd name="connsiteX39" fmla="*/ 1168400 w 1168400"/>
                <a:gd name="connsiteY39" fmla="*/ 1188720 h 2306320"/>
                <a:gd name="connsiteX40" fmla="*/ 1137920 w 1168400"/>
                <a:gd name="connsiteY40" fmla="*/ 1016000 h 2306320"/>
                <a:gd name="connsiteX41" fmla="*/ 1026160 w 1168400"/>
                <a:gd name="connsiteY41" fmla="*/ 904240 h 2306320"/>
                <a:gd name="connsiteX42" fmla="*/ 944880 w 1168400"/>
                <a:gd name="connsiteY42" fmla="*/ 863600 h 2306320"/>
                <a:gd name="connsiteX43" fmla="*/ 944880 w 1168400"/>
                <a:gd name="connsiteY43" fmla="*/ 863600 h 2306320"/>
                <a:gd name="connsiteX44" fmla="*/ 944880 w 1168400"/>
                <a:gd name="connsiteY44" fmla="*/ 721360 h 2306320"/>
                <a:gd name="connsiteX45" fmla="*/ 965200 w 1168400"/>
                <a:gd name="connsiteY45" fmla="*/ 640080 h 2306320"/>
                <a:gd name="connsiteX46" fmla="*/ 1036320 w 1168400"/>
                <a:gd name="connsiteY46" fmla="*/ 538480 h 2306320"/>
                <a:gd name="connsiteX47" fmla="*/ 1056640 w 1168400"/>
                <a:gd name="connsiteY47" fmla="*/ 497840 h 2306320"/>
                <a:gd name="connsiteX48" fmla="*/ 1046480 w 1168400"/>
                <a:gd name="connsiteY48" fmla="*/ 416560 h 230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8400" h="2306320">
                  <a:moveTo>
                    <a:pt x="1046480" y="416560"/>
                  </a:moveTo>
                  <a:cubicBezTo>
                    <a:pt x="1021080" y="394547"/>
                    <a:pt x="951653" y="382693"/>
                    <a:pt x="904240" y="365760"/>
                  </a:cubicBezTo>
                  <a:cubicBezTo>
                    <a:pt x="853440" y="338667"/>
                    <a:pt x="799744" y="316416"/>
                    <a:pt x="751840" y="284480"/>
                  </a:cubicBezTo>
                  <a:cubicBezTo>
                    <a:pt x="707560" y="254960"/>
                    <a:pt x="725895" y="226966"/>
                    <a:pt x="711200" y="182880"/>
                  </a:cubicBezTo>
                  <a:cubicBezTo>
                    <a:pt x="695811" y="136713"/>
                    <a:pt x="668023" y="82554"/>
                    <a:pt x="640080" y="40640"/>
                  </a:cubicBezTo>
                  <a:cubicBezTo>
                    <a:pt x="630687" y="26551"/>
                    <a:pt x="619760" y="13547"/>
                    <a:pt x="609600" y="0"/>
                  </a:cubicBezTo>
                  <a:cubicBezTo>
                    <a:pt x="524933" y="10160"/>
                    <a:pt x="439546" y="15490"/>
                    <a:pt x="355600" y="30480"/>
                  </a:cubicBezTo>
                  <a:cubicBezTo>
                    <a:pt x="343579" y="32627"/>
                    <a:pt x="325120" y="50800"/>
                    <a:pt x="325120" y="50800"/>
                  </a:cubicBezTo>
                  <a:lnTo>
                    <a:pt x="203200" y="172720"/>
                  </a:lnTo>
                  <a:cubicBezTo>
                    <a:pt x="179493" y="209973"/>
                    <a:pt x="157096" y="248093"/>
                    <a:pt x="132080" y="284480"/>
                  </a:cubicBezTo>
                  <a:cubicBezTo>
                    <a:pt x="71457" y="372659"/>
                    <a:pt x="105884" y="296233"/>
                    <a:pt x="50800" y="406400"/>
                  </a:cubicBezTo>
                  <a:cubicBezTo>
                    <a:pt x="19539" y="468921"/>
                    <a:pt x="18868" y="482603"/>
                    <a:pt x="0" y="548640"/>
                  </a:cubicBezTo>
                  <a:cubicBezTo>
                    <a:pt x="10385" y="704419"/>
                    <a:pt x="10160" y="650127"/>
                    <a:pt x="10160" y="711200"/>
                  </a:cubicBezTo>
                  <a:lnTo>
                    <a:pt x="30480" y="751840"/>
                  </a:lnTo>
                  <a:lnTo>
                    <a:pt x="213360" y="924560"/>
                  </a:lnTo>
                  <a:cubicBezTo>
                    <a:pt x="258789" y="967924"/>
                    <a:pt x="254000" y="946772"/>
                    <a:pt x="254000" y="985520"/>
                  </a:cubicBezTo>
                  <a:lnTo>
                    <a:pt x="193040" y="1087120"/>
                  </a:lnTo>
                  <a:cubicBezTo>
                    <a:pt x="172720" y="1117600"/>
                    <a:pt x="151279" y="1147362"/>
                    <a:pt x="132080" y="1178560"/>
                  </a:cubicBezTo>
                  <a:cubicBezTo>
                    <a:pt x="96141" y="1236961"/>
                    <a:pt x="126731" y="1204229"/>
                    <a:pt x="101600" y="1229360"/>
                  </a:cubicBezTo>
                  <a:lnTo>
                    <a:pt x="81280" y="1341120"/>
                  </a:lnTo>
                  <a:lnTo>
                    <a:pt x="91440" y="1473200"/>
                  </a:lnTo>
                  <a:lnTo>
                    <a:pt x="172720" y="1686560"/>
                  </a:lnTo>
                  <a:lnTo>
                    <a:pt x="233680" y="1808480"/>
                  </a:lnTo>
                  <a:lnTo>
                    <a:pt x="304800" y="1940560"/>
                  </a:lnTo>
                  <a:lnTo>
                    <a:pt x="162560" y="2072640"/>
                  </a:lnTo>
                  <a:cubicBezTo>
                    <a:pt x="99949" y="2160295"/>
                    <a:pt x="111760" y="2114627"/>
                    <a:pt x="111760" y="2204720"/>
                  </a:cubicBezTo>
                  <a:lnTo>
                    <a:pt x="284480" y="2306320"/>
                  </a:lnTo>
                  <a:lnTo>
                    <a:pt x="426720" y="2296160"/>
                  </a:lnTo>
                  <a:lnTo>
                    <a:pt x="518160" y="2286000"/>
                  </a:lnTo>
                  <a:lnTo>
                    <a:pt x="629920" y="1991360"/>
                  </a:lnTo>
                  <a:lnTo>
                    <a:pt x="894080" y="2062480"/>
                  </a:lnTo>
                  <a:lnTo>
                    <a:pt x="1005840" y="2092960"/>
                  </a:lnTo>
                  <a:lnTo>
                    <a:pt x="1026160" y="1971040"/>
                  </a:lnTo>
                  <a:lnTo>
                    <a:pt x="1005840" y="1869440"/>
                  </a:lnTo>
                  <a:cubicBezTo>
                    <a:pt x="983420" y="1757338"/>
                    <a:pt x="996442" y="1800605"/>
                    <a:pt x="975360" y="1737360"/>
                  </a:cubicBezTo>
                  <a:lnTo>
                    <a:pt x="955040" y="1615440"/>
                  </a:lnTo>
                  <a:cubicBezTo>
                    <a:pt x="978009" y="1512080"/>
                    <a:pt x="958040" y="1549980"/>
                    <a:pt x="995680" y="1493520"/>
                  </a:cubicBezTo>
                  <a:lnTo>
                    <a:pt x="1026160" y="1381760"/>
                  </a:lnTo>
                  <a:cubicBezTo>
                    <a:pt x="1093354" y="1303367"/>
                    <a:pt x="1065042" y="1332718"/>
                    <a:pt x="1107440" y="1290320"/>
                  </a:cubicBezTo>
                  <a:lnTo>
                    <a:pt x="1168400" y="1188720"/>
                  </a:lnTo>
                  <a:cubicBezTo>
                    <a:pt x="1147079" y="1028814"/>
                    <a:pt x="1171000" y="1082159"/>
                    <a:pt x="1137920" y="1016000"/>
                  </a:cubicBezTo>
                  <a:lnTo>
                    <a:pt x="1026160" y="904240"/>
                  </a:lnTo>
                  <a:lnTo>
                    <a:pt x="944880" y="863600"/>
                  </a:lnTo>
                  <a:lnTo>
                    <a:pt x="944880" y="863600"/>
                  </a:lnTo>
                  <a:lnTo>
                    <a:pt x="944880" y="721360"/>
                  </a:lnTo>
                  <a:lnTo>
                    <a:pt x="965200" y="640080"/>
                  </a:lnTo>
                  <a:cubicBezTo>
                    <a:pt x="988907" y="606213"/>
                    <a:pt x="1013965" y="573254"/>
                    <a:pt x="1036320" y="538480"/>
                  </a:cubicBezTo>
                  <a:cubicBezTo>
                    <a:pt x="1044510" y="525740"/>
                    <a:pt x="1053670" y="512692"/>
                    <a:pt x="1056640" y="497840"/>
                  </a:cubicBezTo>
                  <a:cubicBezTo>
                    <a:pt x="1060625" y="477915"/>
                    <a:pt x="1071880" y="438573"/>
                    <a:pt x="1046480" y="416560"/>
                  </a:cubicBez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D3F6AD-58EE-4F47-B3D4-327A1DE797E4}"/>
              </a:ext>
            </a:extLst>
          </p:cNvPr>
          <p:cNvCxnSpPr/>
          <p:nvPr/>
        </p:nvCxnSpPr>
        <p:spPr>
          <a:xfrm flipV="1">
            <a:off x="5538355" y="545568"/>
            <a:ext cx="826885" cy="52469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B96D0C-965B-4C82-8EE7-78D13939D118}"/>
              </a:ext>
            </a:extLst>
          </p:cNvPr>
          <p:cNvCxnSpPr>
            <a:cxnSpLocks/>
          </p:cNvCxnSpPr>
          <p:nvPr/>
        </p:nvCxnSpPr>
        <p:spPr>
          <a:xfrm>
            <a:off x="5737167" y="1476641"/>
            <a:ext cx="493455" cy="98534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5E9983-330A-4C10-9E86-8A63E0677604}"/>
              </a:ext>
            </a:extLst>
          </p:cNvPr>
          <p:cNvSpPr txBox="1"/>
          <p:nvPr/>
        </p:nvSpPr>
        <p:spPr>
          <a:xfrm>
            <a:off x="6378186" y="408030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Oppervlakte deeltje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B4982-E873-42BA-92D1-FD8C2CEA7FAF}"/>
              </a:ext>
            </a:extLst>
          </p:cNvPr>
          <p:cNvSpPr txBox="1"/>
          <p:nvPr/>
        </p:nvSpPr>
        <p:spPr>
          <a:xfrm>
            <a:off x="6315029" y="1390509"/>
            <a:ext cx="214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Convexe oppervlakte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407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94C24C-5737-4395-8B50-B968805CFC8D}"/>
                  </a:ext>
                </a:extLst>
              </p:cNvPr>
              <p:cNvSpPr txBox="1"/>
              <p:nvPr/>
            </p:nvSpPr>
            <p:spPr>
              <a:xfrm>
                <a:off x="8796903" y="694620"/>
                <a:ext cx="3244478" cy="525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Convexiteit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𝑜𝑝𝑝𝑒𝑟𝑣𝑙𝑎𝑘𝑡𝑒</m:t>
                        </m:r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𝑑𝑒𝑒𝑙𝑡𝑗𝑒</m:t>
                        </m:r>
                      </m:num>
                      <m:den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𝑐𝑜𝑛𝑣𝑒𝑥𝑒</m:t>
                        </m:r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𝑜𝑝𝑝𝑒𝑟𝑣𝑙𝑎𝑘𝑡𝑒</m:t>
                        </m:r>
                      </m:den>
                    </m:f>
                  </m:oMath>
                </a14:m>
                <a:r>
                  <a:rPr kumimoji="0" lang="nl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94C24C-5737-4395-8B50-B968805CF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903" y="694620"/>
                <a:ext cx="3244478" cy="525721"/>
              </a:xfrm>
              <a:prstGeom prst="rect">
                <a:avLst/>
              </a:prstGeom>
              <a:blipFill>
                <a:blip r:embed="rId2"/>
                <a:stretch>
                  <a:fillRect l="-1504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A1761A2-E6D6-44BE-9576-7EE93A423FED}"/>
              </a:ext>
            </a:extLst>
          </p:cNvPr>
          <p:cNvSpPr/>
          <p:nvPr/>
        </p:nvSpPr>
        <p:spPr>
          <a:xfrm>
            <a:off x="5596890" y="2800350"/>
            <a:ext cx="1074420" cy="1066800"/>
          </a:xfrm>
          <a:custGeom>
            <a:avLst/>
            <a:gdLst>
              <a:gd name="connsiteX0" fmla="*/ 537210 w 1074420"/>
              <a:gd name="connsiteY0" fmla="*/ 0 h 1066800"/>
              <a:gd name="connsiteX1" fmla="*/ 0 w 1074420"/>
              <a:gd name="connsiteY1" fmla="*/ 403860 h 1066800"/>
              <a:gd name="connsiteX2" fmla="*/ 160020 w 1074420"/>
              <a:gd name="connsiteY2" fmla="*/ 986790 h 1066800"/>
              <a:gd name="connsiteX3" fmla="*/ 609600 w 1074420"/>
              <a:gd name="connsiteY3" fmla="*/ 1066800 h 1066800"/>
              <a:gd name="connsiteX4" fmla="*/ 1074420 w 1074420"/>
              <a:gd name="connsiteY4" fmla="*/ 872490 h 1066800"/>
              <a:gd name="connsiteX5" fmla="*/ 1036320 w 1074420"/>
              <a:gd name="connsiteY5" fmla="*/ 270510 h 1066800"/>
              <a:gd name="connsiteX6" fmla="*/ 537210 w 1074420"/>
              <a:gd name="connsiteY6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4420" h="1066800">
                <a:moveTo>
                  <a:pt x="537210" y="0"/>
                </a:moveTo>
                <a:lnTo>
                  <a:pt x="0" y="403860"/>
                </a:lnTo>
                <a:lnTo>
                  <a:pt x="160020" y="986790"/>
                </a:lnTo>
                <a:lnTo>
                  <a:pt x="609600" y="1066800"/>
                </a:lnTo>
                <a:lnTo>
                  <a:pt x="1074420" y="872490"/>
                </a:lnTo>
                <a:lnTo>
                  <a:pt x="1036320" y="270510"/>
                </a:lnTo>
                <a:lnTo>
                  <a:pt x="53721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23BA1C-45D2-4889-BD84-6F9CD3EC05D4}"/>
                  </a:ext>
                </a:extLst>
              </p:cNvPr>
              <p:cNvSpPr txBox="1"/>
              <p:nvPr/>
            </p:nvSpPr>
            <p:spPr>
              <a:xfrm>
                <a:off x="2626901" y="3086458"/>
                <a:ext cx="1701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Convexiteit  </a:t>
                </a:r>
                <a14:m>
                  <m:oMath xmlns:m="http://schemas.openxmlformats.org/officeDocument/2006/math">
                    <m:r>
                      <a:rPr kumimoji="0" lang="nl-B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≈1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23BA1C-45D2-4889-BD84-6F9CD3EC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901" y="3086458"/>
                <a:ext cx="1701876" cy="369332"/>
              </a:xfrm>
              <a:prstGeom prst="rect">
                <a:avLst/>
              </a:prstGeom>
              <a:blipFill>
                <a:blip r:embed="rId3"/>
                <a:stretch>
                  <a:fillRect l="-322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4A2370-4C13-480E-A5A2-820FB5070780}"/>
                  </a:ext>
                </a:extLst>
              </p:cNvPr>
              <p:cNvSpPr txBox="1"/>
              <p:nvPr/>
            </p:nvSpPr>
            <p:spPr>
              <a:xfrm>
                <a:off x="3586710" y="5129036"/>
                <a:ext cx="776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B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≈0.9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4A2370-4C13-480E-A5A2-820FB507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10" y="5129036"/>
                <a:ext cx="7761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55493A97-FD70-4E4C-85C4-6D6A4248C15C}"/>
              </a:ext>
            </a:extLst>
          </p:cNvPr>
          <p:cNvGrpSpPr/>
          <p:nvPr/>
        </p:nvGrpSpPr>
        <p:grpSpPr>
          <a:xfrm>
            <a:off x="8608290" y="3151296"/>
            <a:ext cx="3313710" cy="2855237"/>
            <a:chOff x="6259368" y="3151296"/>
            <a:chExt cx="3313710" cy="2855237"/>
          </a:xfrm>
        </p:grpSpPr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F8943624-E522-4BC1-8FEE-2CEE88AFB240}"/>
                </a:ext>
              </a:extLst>
            </p:cNvPr>
            <p:cNvSpPr/>
            <p:nvPr/>
          </p:nvSpPr>
          <p:spPr>
            <a:xfrm rot="16200000">
              <a:off x="7525131" y="2404488"/>
              <a:ext cx="220217" cy="1953491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45643D-7DD2-426C-86C8-C6CB48FD6D09}"/>
                </a:ext>
              </a:extLst>
            </p:cNvPr>
            <p:cNvSpPr/>
            <p:nvPr/>
          </p:nvSpPr>
          <p:spPr>
            <a:xfrm>
              <a:off x="6365240" y="4695893"/>
              <a:ext cx="2540000" cy="1310640"/>
            </a:xfrm>
            <a:custGeom>
              <a:avLst/>
              <a:gdLst>
                <a:gd name="connsiteX0" fmla="*/ 645160 w 2540000"/>
                <a:gd name="connsiteY0" fmla="*/ 1310640 h 1310640"/>
                <a:gd name="connsiteX1" fmla="*/ 0 w 2540000"/>
                <a:gd name="connsiteY1" fmla="*/ 121920 h 1310640"/>
                <a:gd name="connsiteX2" fmla="*/ 193040 w 2540000"/>
                <a:gd name="connsiteY2" fmla="*/ 0 h 1310640"/>
                <a:gd name="connsiteX3" fmla="*/ 2540000 w 2540000"/>
                <a:gd name="connsiteY3" fmla="*/ 812800 h 1310640"/>
                <a:gd name="connsiteX4" fmla="*/ 645160 w 2540000"/>
                <a:gd name="connsiteY4" fmla="*/ 1310640 h 131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00" h="1310640">
                  <a:moveTo>
                    <a:pt x="645160" y="1310640"/>
                  </a:moveTo>
                  <a:lnTo>
                    <a:pt x="0" y="121920"/>
                  </a:lnTo>
                  <a:lnTo>
                    <a:pt x="193040" y="0"/>
                  </a:lnTo>
                  <a:lnTo>
                    <a:pt x="2540000" y="812800"/>
                  </a:lnTo>
                  <a:lnTo>
                    <a:pt x="645160" y="131064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Diagonal Corners Snipped 18">
              <a:extLst>
                <a:ext uri="{FF2B5EF4-FFF2-40B4-BE49-F238E27FC236}">
                  <a16:creationId xmlns:a16="http://schemas.microsoft.com/office/drawing/2014/main" id="{58C09511-63ED-45F0-882E-C02BFA104C42}"/>
                </a:ext>
              </a:extLst>
            </p:cNvPr>
            <p:cNvSpPr/>
            <p:nvPr/>
          </p:nvSpPr>
          <p:spPr>
            <a:xfrm rot="18206478">
              <a:off x="7126005" y="4282648"/>
              <a:ext cx="220217" cy="1953491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: Diagonal Corners Snipped 19">
              <a:extLst>
                <a:ext uri="{FF2B5EF4-FFF2-40B4-BE49-F238E27FC236}">
                  <a16:creationId xmlns:a16="http://schemas.microsoft.com/office/drawing/2014/main" id="{320F62E3-7135-44D6-B1EB-BBB1C7F0C6FD}"/>
                </a:ext>
              </a:extLst>
            </p:cNvPr>
            <p:cNvSpPr/>
            <p:nvPr/>
          </p:nvSpPr>
          <p:spPr>
            <a:xfrm rot="15689354">
              <a:off x="7856832" y="4782919"/>
              <a:ext cx="220217" cy="1953491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4CD09BD-97BD-4C0F-93DF-9F78D3B6130D}"/>
                    </a:ext>
                  </a:extLst>
                </p:cNvPr>
                <p:cNvSpPr txBox="1"/>
                <p:nvPr/>
              </p:nvSpPr>
              <p:spPr>
                <a:xfrm>
                  <a:off x="8796903" y="3151296"/>
                  <a:ext cx="599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≈1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4CD09BD-97BD-4C0F-93DF-9F78D3B61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903" y="3151296"/>
                  <a:ext cx="59984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792B89-A86F-4E54-A084-7D1388F0C68C}"/>
                    </a:ext>
                  </a:extLst>
                </p:cNvPr>
                <p:cNvSpPr txBox="1"/>
                <p:nvPr/>
              </p:nvSpPr>
              <p:spPr>
                <a:xfrm>
                  <a:off x="8796903" y="4890061"/>
                  <a:ext cx="7761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≈0.6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792B89-A86F-4E54-A084-7D1388F0C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903" y="4890061"/>
                  <a:ext cx="7761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D8F5D09-4654-4B9F-A287-9C47B0E3BAE0}"/>
              </a:ext>
            </a:extLst>
          </p:cNvPr>
          <p:cNvSpPr/>
          <p:nvPr/>
        </p:nvSpPr>
        <p:spPr>
          <a:xfrm>
            <a:off x="5273040" y="4491990"/>
            <a:ext cx="1851660" cy="1729740"/>
          </a:xfrm>
          <a:custGeom>
            <a:avLst/>
            <a:gdLst>
              <a:gd name="connsiteX0" fmla="*/ 1082040 w 1851660"/>
              <a:gd name="connsiteY0" fmla="*/ 1729740 h 1729740"/>
              <a:gd name="connsiteX1" fmla="*/ 156210 w 1851660"/>
              <a:gd name="connsiteY1" fmla="*/ 975360 h 1729740"/>
              <a:gd name="connsiteX2" fmla="*/ 0 w 1851660"/>
              <a:gd name="connsiteY2" fmla="*/ 407670 h 1729740"/>
              <a:gd name="connsiteX3" fmla="*/ 541020 w 1851660"/>
              <a:gd name="connsiteY3" fmla="*/ 0 h 1729740"/>
              <a:gd name="connsiteX4" fmla="*/ 1055370 w 1851660"/>
              <a:gd name="connsiteY4" fmla="*/ 281940 h 1729740"/>
              <a:gd name="connsiteX5" fmla="*/ 1851660 w 1851660"/>
              <a:gd name="connsiteY5" fmla="*/ 1017270 h 1729740"/>
              <a:gd name="connsiteX6" fmla="*/ 1653540 w 1851660"/>
              <a:gd name="connsiteY6" fmla="*/ 1653540 h 1729740"/>
              <a:gd name="connsiteX7" fmla="*/ 1082040 w 1851660"/>
              <a:gd name="connsiteY7" fmla="*/ 172974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1660" h="1729740">
                <a:moveTo>
                  <a:pt x="1082040" y="1729740"/>
                </a:moveTo>
                <a:lnTo>
                  <a:pt x="156210" y="975360"/>
                </a:lnTo>
                <a:lnTo>
                  <a:pt x="0" y="407670"/>
                </a:lnTo>
                <a:lnTo>
                  <a:pt x="541020" y="0"/>
                </a:lnTo>
                <a:lnTo>
                  <a:pt x="1055370" y="281940"/>
                </a:lnTo>
                <a:lnTo>
                  <a:pt x="1851660" y="1017270"/>
                </a:lnTo>
                <a:lnTo>
                  <a:pt x="1653540" y="1653540"/>
                </a:lnTo>
                <a:lnTo>
                  <a:pt x="1082040" y="172974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63C09C1-02D8-48F2-AFCE-451AD3C825FB}"/>
              </a:ext>
            </a:extLst>
          </p:cNvPr>
          <p:cNvSpPr/>
          <p:nvPr/>
        </p:nvSpPr>
        <p:spPr>
          <a:xfrm>
            <a:off x="5600700" y="2808275"/>
            <a:ext cx="1062952" cy="1055851"/>
          </a:xfrm>
          <a:custGeom>
            <a:avLst/>
            <a:gdLst>
              <a:gd name="connsiteX0" fmla="*/ 768927 w 1537855"/>
              <a:gd name="connsiteY0" fmla="*/ 0 h 1672936"/>
              <a:gd name="connsiteX1" fmla="*/ 1496291 w 1537855"/>
              <a:gd name="connsiteY1" fmla="*/ 436418 h 1672936"/>
              <a:gd name="connsiteX2" fmla="*/ 1454727 w 1537855"/>
              <a:gd name="connsiteY2" fmla="*/ 831273 h 1672936"/>
              <a:gd name="connsiteX3" fmla="*/ 1537855 w 1537855"/>
              <a:gd name="connsiteY3" fmla="*/ 1371600 h 1672936"/>
              <a:gd name="connsiteX4" fmla="*/ 872836 w 1537855"/>
              <a:gd name="connsiteY4" fmla="*/ 1672936 h 1672936"/>
              <a:gd name="connsiteX5" fmla="*/ 228600 w 1537855"/>
              <a:gd name="connsiteY5" fmla="*/ 1537854 h 1672936"/>
              <a:gd name="connsiteX6" fmla="*/ 0 w 1537855"/>
              <a:gd name="connsiteY6" fmla="*/ 633845 h 1672936"/>
              <a:gd name="connsiteX7" fmla="*/ 561109 w 1537855"/>
              <a:gd name="connsiteY7" fmla="*/ 322118 h 1672936"/>
              <a:gd name="connsiteX8" fmla="*/ 768927 w 1537855"/>
              <a:gd name="connsiteY8" fmla="*/ 0 h 167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7855" h="1672936">
                <a:moveTo>
                  <a:pt x="768927" y="0"/>
                </a:moveTo>
                <a:lnTo>
                  <a:pt x="1496291" y="436418"/>
                </a:lnTo>
                <a:lnTo>
                  <a:pt x="1454727" y="831273"/>
                </a:lnTo>
                <a:lnTo>
                  <a:pt x="1537855" y="1371600"/>
                </a:lnTo>
                <a:lnTo>
                  <a:pt x="872836" y="1672936"/>
                </a:lnTo>
                <a:lnTo>
                  <a:pt x="228600" y="1537854"/>
                </a:lnTo>
                <a:lnTo>
                  <a:pt x="0" y="633845"/>
                </a:lnTo>
                <a:lnTo>
                  <a:pt x="561109" y="322118"/>
                </a:lnTo>
                <a:lnTo>
                  <a:pt x="7689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5BECC24-82BB-4EA9-9AFD-CDC7D2144227}"/>
              </a:ext>
            </a:extLst>
          </p:cNvPr>
          <p:cNvSpPr/>
          <p:nvPr/>
        </p:nvSpPr>
        <p:spPr>
          <a:xfrm>
            <a:off x="5276612" y="4498260"/>
            <a:ext cx="1062952" cy="1055851"/>
          </a:xfrm>
          <a:custGeom>
            <a:avLst/>
            <a:gdLst>
              <a:gd name="connsiteX0" fmla="*/ 768927 w 1537855"/>
              <a:gd name="connsiteY0" fmla="*/ 0 h 1672936"/>
              <a:gd name="connsiteX1" fmla="*/ 1496291 w 1537855"/>
              <a:gd name="connsiteY1" fmla="*/ 436418 h 1672936"/>
              <a:gd name="connsiteX2" fmla="*/ 1454727 w 1537855"/>
              <a:gd name="connsiteY2" fmla="*/ 831273 h 1672936"/>
              <a:gd name="connsiteX3" fmla="*/ 1537855 w 1537855"/>
              <a:gd name="connsiteY3" fmla="*/ 1371600 h 1672936"/>
              <a:gd name="connsiteX4" fmla="*/ 872836 w 1537855"/>
              <a:gd name="connsiteY4" fmla="*/ 1672936 h 1672936"/>
              <a:gd name="connsiteX5" fmla="*/ 228600 w 1537855"/>
              <a:gd name="connsiteY5" fmla="*/ 1537854 h 1672936"/>
              <a:gd name="connsiteX6" fmla="*/ 0 w 1537855"/>
              <a:gd name="connsiteY6" fmla="*/ 633845 h 1672936"/>
              <a:gd name="connsiteX7" fmla="*/ 561109 w 1537855"/>
              <a:gd name="connsiteY7" fmla="*/ 322118 h 1672936"/>
              <a:gd name="connsiteX8" fmla="*/ 768927 w 1537855"/>
              <a:gd name="connsiteY8" fmla="*/ 0 h 167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7855" h="1672936">
                <a:moveTo>
                  <a:pt x="768927" y="0"/>
                </a:moveTo>
                <a:lnTo>
                  <a:pt x="1496291" y="436418"/>
                </a:lnTo>
                <a:lnTo>
                  <a:pt x="1454727" y="831273"/>
                </a:lnTo>
                <a:lnTo>
                  <a:pt x="1537855" y="1371600"/>
                </a:lnTo>
                <a:lnTo>
                  <a:pt x="872836" y="1672936"/>
                </a:lnTo>
                <a:lnTo>
                  <a:pt x="228600" y="1537854"/>
                </a:lnTo>
                <a:lnTo>
                  <a:pt x="0" y="633845"/>
                </a:lnTo>
                <a:lnTo>
                  <a:pt x="561109" y="322118"/>
                </a:lnTo>
                <a:lnTo>
                  <a:pt x="7689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04C41CF-8C77-4E8A-BD75-40CAF3762F27}"/>
              </a:ext>
            </a:extLst>
          </p:cNvPr>
          <p:cNvSpPr/>
          <p:nvPr/>
        </p:nvSpPr>
        <p:spPr>
          <a:xfrm rot="8658786">
            <a:off x="6085779" y="5188582"/>
            <a:ext cx="1062952" cy="1055851"/>
          </a:xfrm>
          <a:custGeom>
            <a:avLst/>
            <a:gdLst>
              <a:gd name="connsiteX0" fmla="*/ 768927 w 1537855"/>
              <a:gd name="connsiteY0" fmla="*/ 0 h 1672936"/>
              <a:gd name="connsiteX1" fmla="*/ 1496291 w 1537855"/>
              <a:gd name="connsiteY1" fmla="*/ 436418 h 1672936"/>
              <a:gd name="connsiteX2" fmla="*/ 1454727 w 1537855"/>
              <a:gd name="connsiteY2" fmla="*/ 831273 h 1672936"/>
              <a:gd name="connsiteX3" fmla="*/ 1537855 w 1537855"/>
              <a:gd name="connsiteY3" fmla="*/ 1371600 h 1672936"/>
              <a:gd name="connsiteX4" fmla="*/ 872836 w 1537855"/>
              <a:gd name="connsiteY4" fmla="*/ 1672936 h 1672936"/>
              <a:gd name="connsiteX5" fmla="*/ 228600 w 1537855"/>
              <a:gd name="connsiteY5" fmla="*/ 1537854 h 1672936"/>
              <a:gd name="connsiteX6" fmla="*/ 0 w 1537855"/>
              <a:gd name="connsiteY6" fmla="*/ 633845 h 1672936"/>
              <a:gd name="connsiteX7" fmla="*/ 561109 w 1537855"/>
              <a:gd name="connsiteY7" fmla="*/ 322118 h 1672936"/>
              <a:gd name="connsiteX8" fmla="*/ 768927 w 1537855"/>
              <a:gd name="connsiteY8" fmla="*/ 0 h 167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7855" h="1672936">
                <a:moveTo>
                  <a:pt x="768927" y="0"/>
                </a:moveTo>
                <a:lnTo>
                  <a:pt x="1496291" y="436418"/>
                </a:lnTo>
                <a:lnTo>
                  <a:pt x="1454727" y="831273"/>
                </a:lnTo>
                <a:lnTo>
                  <a:pt x="1537855" y="1371600"/>
                </a:lnTo>
                <a:lnTo>
                  <a:pt x="872836" y="1672936"/>
                </a:lnTo>
                <a:lnTo>
                  <a:pt x="228600" y="1537854"/>
                </a:lnTo>
                <a:lnTo>
                  <a:pt x="0" y="633845"/>
                </a:lnTo>
                <a:lnTo>
                  <a:pt x="561109" y="322118"/>
                </a:lnTo>
                <a:lnTo>
                  <a:pt x="7689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578EE9-7410-4811-9A0F-3014E1CE987B}"/>
                  </a:ext>
                </a:extLst>
              </p:cNvPr>
              <p:cNvSpPr txBox="1"/>
              <p:nvPr/>
            </p:nvSpPr>
            <p:spPr>
              <a:xfrm>
                <a:off x="6795041" y="3054192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nl-B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.99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578EE9-7410-4811-9A0F-3014E1CE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041" y="3054192"/>
                <a:ext cx="838691" cy="369332"/>
              </a:xfrm>
              <a:prstGeom prst="rect">
                <a:avLst/>
              </a:prstGeom>
              <a:blipFill>
                <a:blip r:embed="rId7"/>
                <a:stretch>
                  <a:fillRect t="-8197" r="-58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FCBA4AC-D6E3-4D85-83D4-935249DE41A5}"/>
                  </a:ext>
                </a:extLst>
              </p:cNvPr>
              <p:cNvSpPr txBox="1"/>
              <p:nvPr/>
            </p:nvSpPr>
            <p:spPr>
              <a:xfrm>
                <a:off x="7085939" y="5166547"/>
                <a:ext cx="721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nl-B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.9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FCBA4AC-D6E3-4D85-83D4-935249DE4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939" y="5166547"/>
                <a:ext cx="721672" cy="369332"/>
              </a:xfrm>
              <a:prstGeom prst="rect">
                <a:avLst/>
              </a:prstGeom>
              <a:blipFill>
                <a:blip r:embed="rId8"/>
                <a:stretch>
                  <a:fillRect t="-10000" r="-672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90221538-39D7-40F8-848E-6AA38B49687A}"/>
              </a:ext>
            </a:extLst>
          </p:cNvPr>
          <p:cNvSpPr/>
          <p:nvPr/>
        </p:nvSpPr>
        <p:spPr>
          <a:xfrm>
            <a:off x="270000" y="4419600"/>
            <a:ext cx="11708524" cy="2272544"/>
          </a:xfrm>
          <a:prstGeom prst="rect">
            <a:avLst/>
          </a:prstGeom>
          <a:noFill/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F1A4F6-8D93-4DEA-83C1-895FC079F6F5}"/>
              </a:ext>
            </a:extLst>
          </p:cNvPr>
          <p:cNvSpPr txBox="1"/>
          <p:nvPr/>
        </p:nvSpPr>
        <p:spPr>
          <a:xfrm>
            <a:off x="2628644" y="4009408"/>
            <a:ext cx="742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Convexity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threshold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 0.95 zetten → onderste deeltjes worden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gewatershed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407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56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CC9C59E-CD47-4373-A288-AD7A9CCCC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35" b="45347"/>
          <a:stretch/>
        </p:blipFill>
        <p:spPr>
          <a:xfrm>
            <a:off x="-476032" y="2346687"/>
            <a:ext cx="7718495" cy="3548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EC4505-06AE-4B56-B0CD-84EBE91D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Geavanceerde instellingen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C8A0E-98E2-4BA6-8819-47178A8B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DB7B4154-DA3B-498B-8822-F69ACAB07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8075" y="442676"/>
            <a:ext cx="4679535" cy="54998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High threshold: </a:t>
            </a:r>
            <a:r>
              <a:rPr lang="en-GB" dirty="0" err="1"/>
              <a:t>deeltjes</a:t>
            </a:r>
            <a:r>
              <a:rPr lang="en-GB" dirty="0"/>
              <a:t>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minstens</a:t>
            </a:r>
            <a:r>
              <a:rPr lang="en-GB" dirty="0"/>
              <a:t> zo </a:t>
            </a:r>
            <a:r>
              <a:rPr lang="en-GB" dirty="0" err="1"/>
              <a:t>scherp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om </a:t>
            </a:r>
            <a:r>
              <a:rPr lang="en-GB" dirty="0" err="1"/>
              <a:t>gedetecteerd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Low threshold: </a:t>
            </a:r>
            <a:r>
              <a:rPr lang="en-GB" dirty="0" err="1"/>
              <a:t>randen</a:t>
            </a:r>
            <a:r>
              <a:rPr lang="en-GB" dirty="0"/>
              <a:t> </a:t>
            </a:r>
            <a:r>
              <a:rPr lang="en-GB" dirty="0" err="1"/>
              <a:t>gedetecteerd</a:t>
            </a:r>
            <a:r>
              <a:rPr lang="en-GB" dirty="0"/>
              <a:t> door high threshold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verbonden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ze </a:t>
            </a:r>
            <a:r>
              <a:rPr lang="en-GB" dirty="0" err="1"/>
              <a:t>scherper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dan de low threshold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minimum &amp; maximum based on “equivalent spherical diameter”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Enkel</a:t>
            </a:r>
            <a:r>
              <a:rPr lang="en-GB" dirty="0"/>
              <a:t> </a:t>
            </a:r>
            <a:r>
              <a:rPr lang="en-GB" dirty="0" err="1"/>
              <a:t>deeltjes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gedetecteerd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minimum </a:t>
            </a:r>
            <a:r>
              <a:rPr lang="en-GB" dirty="0" err="1"/>
              <a:t>en</a:t>
            </a:r>
            <a:r>
              <a:rPr lang="en-GB" dirty="0"/>
              <a:t> maximum particle circularity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Watershed </a:t>
            </a:r>
            <a:r>
              <a:rPr lang="en-GB" dirty="0" err="1"/>
              <a:t>opties</a:t>
            </a:r>
            <a:r>
              <a:rPr lang="en-GB" dirty="0"/>
              <a:t> voor de watershed irregular features</a:t>
            </a:r>
          </a:p>
        </p:txBody>
      </p:sp>
    </p:spTree>
    <p:extLst>
      <p:ext uri="{BB962C8B-B14F-4D97-AF65-F5344CB8AC3E}">
        <p14:creationId xmlns:p14="http://schemas.microsoft.com/office/powerpoint/2010/main" val="193486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4505-06AE-4B56-B0CD-84EBE91D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Extra instellingen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C8A0E-98E2-4BA6-8819-47178A8B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DB7B4154-DA3B-498B-8822-F69ACAB07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72" y="305556"/>
            <a:ext cx="5028228" cy="57766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De </a:t>
            </a:r>
            <a:r>
              <a:rPr lang="en-GB" dirty="0" err="1"/>
              <a:t>grootte</a:t>
            </a:r>
            <a:r>
              <a:rPr lang="en-GB" dirty="0"/>
              <a:t> van de rolling ball </a:t>
            </a:r>
            <a:r>
              <a:rPr lang="en-GB" dirty="0" err="1"/>
              <a:t>bij</a:t>
            </a:r>
            <a:r>
              <a:rPr lang="en-GB" dirty="0"/>
              <a:t> de background subtraction, must be larger than the particle size</a:t>
            </a:r>
          </a:p>
          <a:p>
            <a:pPr marL="457200" indent="-457200">
              <a:buAutoNum type="arabicPeriod"/>
            </a:pPr>
            <a:r>
              <a:rPr lang="en-GB" dirty="0"/>
              <a:t>Smoothing voor de edge </a:t>
            </a:r>
            <a:r>
              <a:rPr lang="en-GB" dirty="0" err="1"/>
              <a:t>detectie</a:t>
            </a:r>
            <a:r>
              <a:rPr lang="en-GB" dirty="0"/>
              <a:t>: 2 is Meestal </a:t>
            </a:r>
            <a:r>
              <a:rPr lang="en-GB" dirty="0" err="1"/>
              <a:t>oké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Scherper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: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overlappende</a:t>
            </a:r>
            <a:r>
              <a:rPr lang="en-GB" dirty="0"/>
              <a:t> </a:t>
            </a:r>
            <a:r>
              <a:rPr lang="en-GB" dirty="0" err="1"/>
              <a:t>deeltjes</a:t>
            </a:r>
            <a:r>
              <a:rPr lang="en-GB" dirty="0"/>
              <a:t> </a:t>
            </a:r>
            <a:r>
              <a:rPr lang="en-GB" dirty="0" err="1"/>
              <a:t>voorkomen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Hoeveel</a:t>
            </a:r>
            <a:r>
              <a:rPr lang="en-GB" dirty="0"/>
              <a:t> frames er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genomen</a:t>
            </a:r>
            <a:r>
              <a:rPr lang="en-GB" dirty="0"/>
              <a:t> voor de median background subtraction</a:t>
            </a:r>
          </a:p>
          <a:p>
            <a:pPr marL="457200" indent="-457200">
              <a:buAutoNum type="arabicPeriod"/>
            </a:pPr>
            <a:r>
              <a:rPr lang="en-GB" dirty="0"/>
              <a:t>De blur die </a:t>
            </a:r>
            <a:r>
              <a:rPr lang="en-GB" dirty="0" err="1"/>
              <a:t>gedaan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intensity thresholding: </a:t>
            </a:r>
            <a:r>
              <a:rPr lang="en-GB" dirty="0" err="1"/>
              <a:t>belangrijk</a:t>
            </a:r>
            <a:r>
              <a:rPr lang="en-GB" dirty="0"/>
              <a:t> voor </a:t>
            </a:r>
            <a:r>
              <a:rPr lang="en-GB" dirty="0" err="1"/>
              <a:t>afbeeldingen</a:t>
            </a:r>
            <a:r>
              <a:rPr lang="en-GB" dirty="0"/>
              <a:t> met </a:t>
            </a:r>
            <a:r>
              <a:rPr lang="en-GB" dirty="0" err="1"/>
              <a:t>ruis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Het </a:t>
            </a:r>
            <a:r>
              <a:rPr lang="en-GB" dirty="0" err="1"/>
              <a:t>aantal</a:t>
            </a:r>
            <a:r>
              <a:rPr lang="en-GB" dirty="0"/>
              <a:t> dilate </a:t>
            </a:r>
            <a:r>
              <a:rPr lang="en-GB" dirty="0" err="1"/>
              <a:t>en</a:t>
            </a:r>
            <a:r>
              <a:rPr lang="en-GB" dirty="0"/>
              <a:t> erode </a:t>
            </a:r>
            <a:r>
              <a:rPr lang="en-GB" dirty="0" err="1"/>
              <a:t>stappen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de edge detective</a:t>
            </a:r>
          </a:p>
          <a:p>
            <a:pPr marL="457200" indent="-457200">
              <a:buAutoNum type="arabicPeriod"/>
            </a:pPr>
            <a:r>
              <a:rPr lang="en-GB" dirty="0"/>
              <a:t>Het </a:t>
            </a:r>
            <a:r>
              <a:rPr lang="en-GB" dirty="0" err="1"/>
              <a:t>aantal</a:t>
            </a:r>
            <a:r>
              <a:rPr lang="en-GB" dirty="0"/>
              <a:t> dilate </a:t>
            </a:r>
            <a:r>
              <a:rPr lang="en-GB" dirty="0" err="1"/>
              <a:t>en</a:t>
            </a:r>
            <a:r>
              <a:rPr lang="en-GB" dirty="0"/>
              <a:t> erode </a:t>
            </a:r>
            <a:r>
              <a:rPr lang="en-GB" dirty="0" err="1"/>
              <a:t>stappen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combineren</a:t>
            </a:r>
            <a:r>
              <a:rPr lang="en-GB" dirty="0"/>
              <a:t> edge </a:t>
            </a:r>
            <a:r>
              <a:rPr lang="en-GB" dirty="0" err="1"/>
              <a:t>detectie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donkerheid</a:t>
            </a:r>
            <a:r>
              <a:rPr lang="en-GB" dirty="0"/>
              <a:t> detective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EAB5EE-8A53-4842-8141-CCCB853FE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0"/>
          <a:stretch/>
        </p:blipFill>
        <p:spPr>
          <a:xfrm>
            <a:off x="107257" y="1296891"/>
            <a:ext cx="7012125" cy="46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1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4505-06AE-4B56-B0CD-84EBE91D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Extra instellingen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C8A0E-98E2-4BA6-8819-47178A8B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DB7B4154-DA3B-498B-8822-F69ACAB07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383" y="1296890"/>
            <a:ext cx="5028228" cy="4645643"/>
          </a:xfrm>
        </p:spPr>
        <p:txBody>
          <a:bodyPr/>
          <a:lstStyle/>
          <a:p>
            <a:pPr marL="457200" indent="-457200">
              <a:buAutoNum type="arabicPeriod" startAt="8"/>
            </a:pPr>
            <a:r>
              <a:rPr lang="en-GB" dirty="0"/>
              <a:t>Field of view </a:t>
            </a:r>
            <a:r>
              <a:rPr lang="en-GB" dirty="0" err="1"/>
              <a:t>correctie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om D4.3 </a:t>
            </a:r>
            <a:r>
              <a:rPr lang="en-GB" dirty="0" err="1"/>
              <a:t>en</a:t>
            </a:r>
            <a:r>
              <a:rPr lang="en-GB" dirty="0"/>
              <a:t> D1.0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berekenen</a:t>
            </a:r>
            <a:r>
              <a:rPr lang="en-GB" dirty="0"/>
              <a:t> in de summary </a:t>
            </a:r>
          </a:p>
          <a:p>
            <a:pPr marL="0" indent="0">
              <a:buNone/>
            </a:pPr>
            <a:endParaRPr lang="en-GB" dirty="0"/>
          </a:p>
          <a:p>
            <a:pPr marL="457200" indent="-457200">
              <a:buAutoNum type="arabicPeriod" startAt="9"/>
            </a:pPr>
            <a:r>
              <a:rPr lang="en-GB" dirty="0" err="1"/>
              <a:t>Een</a:t>
            </a:r>
            <a:r>
              <a:rPr lang="en-GB" dirty="0"/>
              <a:t> scalebar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toegevoegd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de input </a:t>
            </a:r>
            <a:r>
              <a:rPr lang="en-GB" dirty="0" err="1"/>
              <a:t>afbeeldingen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analyseren</a:t>
            </a:r>
            <a:r>
              <a:rPr lang="en-GB" dirty="0"/>
              <a:t> videos</a:t>
            </a:r>
          </a:p>
          <a:p>
            <a:pPr marL="457200" indent="-457200">
              <a:buAutoNum type="arabicPeriod" startAt="9"/>
            </a:pPr>
            <a:endParaRPr lang="en-GB" dirty="0"/>
          </a:p>
          <a:p>
            <a:pPr marL="457200" indent="-457200">
              <a:buAutoNum type="arabicPeriod" startAt="9"/>
            </a:pPr>
            <a:r>
              <a:rPr lang="en-GB" dirty="0"/>
              <a:t>Extended results </a:t>
            </a: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weer</a:t>
            </a:r>
            <a:r>
              <a:rPr lang="en-GB" dirty="0"/>
              <a:t> </a:t>
            </a:r>
            <a:r>
              <a:rPr lang="en-GB" dirty="0" err="1"/>
              <a:t>hoeveel</a:t>
            </a:r>
            <a:r>
              <a:rPr lang="en-GB" dirty="0"/>
              <a:t> </a:t>
            </a:r>
            <a:r>
              <a:rPr lang="en-GB" dirty="0" err="1"/>
              <a:t>deeltjes</a:t>
            </a:r>
            <a:r>
              <a:rPr lang="en-GB" dirty="0"/>
              <a:t> er </a:t>
            </a:r>
            <a:r>
              <a:rPr lang="en-GB" dirty="0" err="1"/>
              <a:t>zijn</a:t>
            </a:r>
            <a:r>
              <a:rPr lang="en-GB" dirty="0"/>
              <a:t> van </a:t>
            </a:r>
            <a:r>
              <a:rPr lang="en-GB" dirty="0" err="1"/>
              <a:t>verschillende</a:t>
            </a:r>
            <a:r>
              <a:rPr lang="en-GB" dirty="0"/>
              <a:t> </a:t>
            </a:r>
            <a:r>
              <a:rPr lang="en-GB" dirty="0" err="1"/>
              <a:t>fracties</a:t>
            </a:r>
            <a:r>
              <a:rPr lang="en-GB" dirty="0"/>
              <a:t> in de </a:t>
            </a:r>
            <a:r>
              <a:rPr lang="en-GB" dirty="0" err="1"/>
              <a:t>afbeelding</a:t>
            </a:r>
            <a:r>
              <a:rPr lang="en-GB" dirty="0"/>
              <a:t> (0-10, 10-20,20-30,…)</a:t>
            </a:r>
          </a:p>
          <a:p>
            <a:pPr marL="457200" indent="-457200">
              <a:buAutoNum type="arabicPeriod" startAt="9"/>
            </a:pPr>
            <a:endParaRPr lang="en-GB" dirty="0"/>
          </a:p>
          <a:p>
            <a:pPr marL="457200" indent="-457200">
              <a:buAutoNum type="arabicPeriod" startAt="9"/>
            </a:pPr>
            <a:r>
              <a:rPr lang="en-GB" dirty="0" err="1"/>
              <a:t>Indien</a:t>
            </a:r>
            <a:r>
              <a:rPr lang="en-GB" dirty="0"/>
              <a:t> de </a:t>
            </a:r>
            <a:r>
              <a:rPr lang="en-GB" dirty="0" err="1"/>
              <a:t>achtergrond</a:t>
            </a:r>
            <a:r>
              <a:rPr lang="en-GB" dirty="0"/>
              <a:t> </a:t>
            </a:r>
            <a:r>
              <a:rPr lang="en-GB" dirty="0" err="1"/>
              <a:t>zwart</a:t>
            </a:r>
            <a:r>
              <a:rPr lang="en-GB" dirty="0"/>
              <a:t> is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deeltjes</a:t>
            </a:r>
            <a:r>
              <a:rPr lang="en-GB" dirty="0"/>
              <a:t> wit, </a:t>
            </a:r>
            <a:r>
              <a:rPr lang="en-GB" dirty="0" err="1"/>
              <a:t>vink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and</a:t>
            </a:r>
          </a:p>
          <a:p>
            <a:pPr marL="457200" indent="-457200">
              <a:buAutoNum type="arabicPeriod"/>
            </a:pP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EAB5EE-8A53-4842-8141-CCCB853FE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0"/>
          <a:stretch/>
        </p:blipFill>
        <p:spPr>
          <a:xfrm>
            <a:off x="107257" y="1296891"/>
            <a:ext cx="7012125" cy="46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64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0AAE-7D31-4111-9D6F-57BD0A99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Output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560EC-5621-4C01-ABD4-37B68249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5ADDF-161F-462E-A7B4-6959F84C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2910" y="844696"/>
            <a:ext cx="2774700" cy="5073504"/>
          </a:xfrm>
        </p:spPr>
        <p:txBody>
          <a:bodyPr/>
          <a:lstStyle/>
          <a:p>
            <a:r>
              <a:rPr lang="nl-BE" dirty="0"/>
              <a:t>Summary: gemiddelde waarde van iedere afbeelding </a:t>
            </a:r>
          </a:p>
          <a:p>
            <a:pPr marL="0" indent="0">
              <a:buNone/>
            </a:pPr>
            <a:r>
              <a:rPr lang="nl-BE" dirty="0" err="1"/>
              <a:t>Vb</a:t>
            </a:r>
            <a:r>
              <a:rPr lang="nl-BE" dirty="0"/>
              <a:t>: het aantal deeltjes per afbeelding en de gemiddelde </a:t>
            </a:r>
            <a:r>
              <a:rPr lang="nl-BE" dirty="0" err="1"/>
              <a:t>circularity</a:t>
            </a:r>
            <a:r>
              <a:rPr lang="nl-BE" dirty="0"/>
              <a:t> van de deeltjes in de afbeelding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Results</a:t>
            </a:r>
            <a:r>
              <a:rPr lang="nl-BE" dirty="0"/>
              <a:t>: de oppervlakte, </a:t>
            </a:r>
            <a:r>
              <a:rPr lang="nl-BE" dirty="0" err="1"/>
              <a:t>circularity</a:t>
            </a:r>
            <a:r>
              <a:rPr lang="nl-BE" dirty="0"/>
              <a:t>, etc. voor ieder gemeten deeltjes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54F77-D5DF-42B8-91A1-B38D4B61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80001"/>
            <a:ext cx="88773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2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FFA990-4B85-4639-B0BE-70C27451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C4133-3F06-4C9C-8BDD-089E7862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3" y="442676"/>
            <a:ext cx="2789354" cy="804039"/>
          </a:xfrm>
        </p:spPr>
        <p:txBody>
          <a:bodyPr>
            <a:normAutofit fontScale="90000"/>
          </a:bodyPr>
          <a:lstStyle/>
          <a:p>
            <a:r>
              <a:rPr lang="nl-BE" dirty="0"/>
              <a:t>Hoe kristallen detecteren?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0A6947-6C8F-4051-A0FD-640932341F6F}"/>
              </a:ext>
            </a:extLst>
          </p:cNvPr>
          <p:cNvCxnSpPr>
            <a:cxnSpLocks/>
          </p:cNvCxnSpPr>
          <p:nvPr/>
        </p:nvCxnSpPr>
        <p:spPr>
          <a:xfrm>
            <a:off x="606633" y="1246715"/>
            <a:ext cx="0" cy="99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DC6EFA-AC83-482E-9DEF-3D746AB78B5C}"/>
              </a:ext>
            </a:extLst>
          </p:cNvPr>
          <p:cNvSpPr txBox="1"/>
          <p:nvPr/>
        </p:nvSpPr>
        <p:spPr>
          <a:xfrm>
            <a:off x="242103" y="3695019"/>
            <a:ext cx="2789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ImageJ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open source image processing software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73BE2-6F94-4B6B-8F03-FEAF8A2E245D}"/>
              </a:ext>
            </a:extLst>
          </p:cNvPr>
          <p:cNvSpPr txBox="1"/>
          <p:nvPr/>
        </p:nvSpPr>
        <p:spPr>
          <a:xfrm>
            <a:off x="242102" y="2296135"/>
            <a:ext cx="2582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Veel mogelijkheden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49991B-61BC-440B-8BC5-987DDA209CE6}"/>
              </a:ext>
            </a:extLst>
          </p:cNvPr>
          <p:cNvCxnSpPr>
            <a:cxnSpLocks/>
          </p:cNvCxnSpPr>
          <p:nvPr/>
        </p:nvCxnSpPr>
        <p:spPr>
          <a:xfrm>
            <a:off x="601737" y="2696245"/>
            <a:ext cx="0" cy="99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dianummer 2">
            <a:extLst>
              <a:ext uri="{FF2B5EF4-FFF2-40B4-BE49-F238E27FC236}">
                <a16:creationId xmlns:a16="http://schemas.microsoft.com/office/drawing/2014/main" id="{103C045B-ADF8-4814-879D-751FB5E279D4}"/>
              </a:ext>
            </a:extLst>
          </p:cNvPr>
          <p:cNvSpPr txBox="1">
            <a:spLocks/>
          </p:cNvSpPr>
          <p:nvPr/>
        </p:nvSpPr>
        <p:spPr>
          <a:xfrm>
            <a:off x="10899610" y="6404144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nl-BE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6" name="Afbeelding 33">
            <a:extLst>
              <a:ext uri="{FF2B5EF4-FFF2-40B4-BE49-F238E27FC236}">
                <a16:creationId xmlns:a16="http://schemas.microsoft.com/office/drawing/2014/main" id="{990BFEFF-A1E1-4D70-AA3F-558CC6902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4375356" y="0"/>
            <a:ext cx="7816644" cy="6858000"/>
          </a:xfrm>
          <a:prstGeom prst="rect">
            <a:avLst/>
          </a:prstGeom>
        </p:spPr>
      </p:pic>
      <p:pic>
        <p:nvPicPr>
          <p:cNvPr id="17" name="Afbeelding 19">
            <a:extLst>
              <a:ext uri="{FF2B5EF4-FFF2-40B4-BE49-F238E27FC236}">
                <a16:creationId xmlns:a16="http://schemas.microsoft.com/office/drawing/2014/main" id="{E20AB604-A692-4B48-A642-50798D5E5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96" y="15240"/>
            <a:ext cx="7816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4E6C617-87EA-4EF6-9E5F-EBEB1AA66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23"/>
          <a:stretch/>
        </p:blipFill>
        <p:spPr>
          <a:xfrm>
            <a:off x="2258291" y="0"/>
            <a:ext cx="993370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Particle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</a:t>
            </a:r>
            <a:r>
              <a:rPr lang="nl-BE" dirty="0" err="1"/>
              <a:t>distribution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sz="2400" b="1" dirty="0"/>
          </a:p>
          <a:p>
            <a:pPr marL="0" indent="0">
              <a:buNone/>
            </a:pPr>
            <a:r>
              <a:rPr lang="nl-BE" sz="2400" b="1" dirty="0" err="1"/>
              <a:t>Number</a:t>
            </a:r>
            <a:r>
              <a:rPr lang="nl-BE" sz="2400" b="1" dirty="0"/>
              <a:t> </a:t>
            </a:r>
            <a:r>
              <a:rPr lang="nl-BE" sz="2400" b="1" dirty="0" err="1"/>
              <a:t>based</a:t>
            </a:r>
            <a:r>
              <a:rPr lang="nl-BE" sz="2400" b="1" dirty="0"/>
              <a:t> </a:t>
            </a:r>
            <a:r>
              <a:rPr lang="nl-BE" sz="2400" b="1" dirty="0" err="1"/>
              <a:t>distribution</a:t>
            </a:r>
            <a:r>
              <a:rPr lang="nl-BE" dirty="0"/>
              <a:t>				</a:t>
            </a:r>
            <a:r>
              <a:rPr lang="nl-BE" sz="2400" b="1" dirty="0"/>
              <a:t>Volume </a:t>
            </a:r>
            <a:r>
              <a:rPr lang="nl-BE" sz="2400" b="1" dirty="0" err="1"/>
              <a:t>based</a:t>
            </a:r>
            <a:r>
              <a:rPr lang="nl-BE" sz="2400" b="1" dirty="0"/>
              <a:t> </a:t>
            </a:r>
            <a:r>
              <a:rPr lang="nl-BE" sz="2400" b="1" dirty="0" err="1"/>
              <a:t>distribution</a:t>
            </a:r>
            <a:endParaRPr lang="nl-BE" sz="2400" b="1" dirty="0"/>
          </a:p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r>
              <a:rPr lang="nl-BE" sz="2400" dirty="0"/>
              <a:t>Ieder deeltje telt voor 1 mee				Ieder deeltje telt mee (standaard gemiddelde)					naargelang volume deeltje</a:t>
            </a:r>
          </a:p>
          <a:p>
            <a:pPr marL="0" indent="0">
              <a:buNone/>
            </a:pPr>
            <a:r>
              <a:rPr lang="nl-BE" sz="2400" dirty="0"/>
              <a:t>								→ diameter³	</a:t>
            </a:r>
          </a:p>
          <a:p>
            <a:pPr marL="0" indent="0">
              <a:buNone/>
            </a:pPr>
            <a:r>
              <a:rPr lang="nl-BE" sz="2400" dirty="0"/>
              <a:t>			             Stel 2 deeltjes: 1 µm en 10 µm								</a:t>
            </a:r>
          </a:p>
        </p:txBody>
      </p:sp>
      <p:cxnSp>
        <p:nvCxnSpPr>
          <p:cNvPr id="6" name="Rechte verbindingslijn met pijl 5"/>
          <p:cNvCxnSpPr/>
          <p:nvPr/>
        </p:nvCxnSpPr>
        <p:spPr>
          <a:xfrm>
            <a:off x="4713402" y="1630837"/>
            <a:ext cx="2818614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al 4"/>
          <p:cNvSpPr/>
          <p:nvPr/>
        </p:nvSpPr>
        <p:spPr>
          <a:xfrm>
            <a:off x="4713402" y="4847362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al 7"/>
          <p:cNvSpPr/>
          <p:nvPr/>
        </p:nvSpPr>
        <p:spPr>
          <a:xfrm>
            <a:off x="5331000" y="4067999"/>
            <a:ext cx="1800000" cy="180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Grafiek 10"/>
          <p:cNvGraphicFramePr>
            <a:graphicFrameLocks/>
          </p:cNvGraphicFramePr>
          <p:nvPr/>
        </p:nvGraphicFramePr>
        <p:xfrm>
          <a:off x="370777" y="3506399"/>
          <a:ext cx="392538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fiek 12"/>
          <p:cNvGraphicFramePr>
            <a:graphicFrameLocks/>
          </p:cNvGraphicFramePr>
          <p:nvPr/>
        </p:nvGraphicFramePr>
        <p:xfrm>
          <a:off x="7688625" y="3655762"/>
          <a:ext cx="392538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095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Graphic spid="11" grpId="0">
        <p:bldAsOne/>
      </p:bldGraphic>
      <p:bldGraphic spid="1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C6D037-FE3C-42B8-BC45-AB114ACE0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23"/>
          <a:stretch/>
        </p:blipFill>
        <p:spPr>
          <a:xfrm>
            <a:off x="2258291" y="0"/>
            <a:ext cx="993370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Particle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</a:t>
            </a:r>
            <a:r>
              <a:rPr lang="nl-BE" dirty="0" err="1"/>
              <a:t>distribution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540000" y="984069"/>
            <a:ext cx="11652000" cy="4793930"/>
          </a:xfrm>
        </p:spPr>
        <p:txBody>
          <a:bodyPr/>
          <a:lstStyle/>
          <a:p>
            <a:pPr marL="0" indent="0">
              <a:buNone/>
            </a:pPr>
            <a:endParaRPr lang="nl-BE" sz="2400" b="1" dirty="0"/>
          </a:p>
          <a:p>
            <a:pPr marL="0" indent="0">
              <a:buNone/>
            </a:pPr>
            <a:r>
              <a:rPr lang="nl-BE" sz="2400" b="1" dirty="0" err="1"/>
              <a:t>Number</a:t>
            </a:r>
            <a:r>
              <a:rPr lang="nl-BE" sz="2400" b="1" dirty="0"/>
              <a:t> </a:t>
            </a:r>
            <a:r>
              <a:rPr lang="nl-BE" sz="2400" b="1" dirty="0" err="1"/>
              <a:t>based</a:t>
            </a:r>
            <a:r>
              <a:rPr lang="nl-BE" sz="2400" b="1" dirty="0"/>
              <a:t> </a:t>
            </a:r>
            <a:r>
              <a:rPr lang="nl-BE" sz="2400" b="1" dirty="0" err="1"/>
              <a:t>distribution</a:t>
            </a:r>
            <a:r>
              <a:rPr lang="nl-BE" dirty="0"/>
              <a:t>				</a:t>
            </a:r>
            <a:r>
              <a:rPr lang="nl-BE" sz="2400" b="1" dirty="0"/>
              <a:t>Volume </a:t>
            </a:r>
            <a:r>
              <a:rPr lang="nl-BE" sz="2400" b="1" dirty="0" err="1"/>
              <a:t>based</a:t>
            </a:r>
            <a:r>
              <a:rPr lang="nl-BE" sz="2400" b="1" dirty="0"/>
              <a:t> </a:t>
            </a:r>
            <a:r>
              <a:rPr lang="nl-BE" sz="2400" b="1" dirty="0" err="1"/>
              <a:t>distribution</a:t>
            </a:r>
            <a:endParaRPr lang="nl-BE" sz="2400" b="1" dirty="0"/>
          </a:p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r>
              <a:rPr lang="nl-BE" sz="2400" dirty="0"/>
              <a:t>Ieder deeltje telt voor 1 mee				Ieder deeltje telt mee</a:t>
            </a:r>
          </a:p>
          <a:p>
            <a:pPr marL="0" indent="0">
              <a:buNone/>
            </a:pPr>
            <a:r>
              <a:rPr lang="nl-BE" sz="2400" dirty="0"/>
              <a:t> (standaard gemiddelde)					naargelang volume deeltje</a:t>
            </a:r>
          </a:p>
          <a:p>
            <a:pPr marL="0" indent="0">
              <a:buNone/>
            </a:pPr>
            <a:r>
              <a:rPr lang="nl-BE" sz="2400" dirty="0"/>
              <a:t>								→ diameter³	</a:t>
            </a:r>
          </a:p>
          <a:p>
            <a:pPr marL="0" indent="0">
              <a:buNone/>
            </a:pPr>
            <a:r>
              <a:rPr lang="nl-BE" sz="2400" dirty="0"/>
              <a:t>			             Stel 2 deeltjes: 1 µm en 10 µm</a:t>
            </a:r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r>
              <a:rPr lang="nl-BE" sz="2400" dirty="0"/>
              <a:t>Gemiddelde </a:t>
            </a:r>
            <a:r>
              <a:rPr lang="nl-BE" sz="2400" dirty="0" err="1"/>
              <a:t>deeltjegrootte</a:t>
            </a:r>
            <a:r>
              <a:rPr lang="nl-BE" sz="2400" dirty="0"/>
              <a:t> 	 				gemiddelde deeltjesgrootte (vol)</a:t>
            </a:r>
          </a:p>
          <a:p>
            <a:pPr marL="0" indent="0">
              <a:buNone/>
            </a:pPr>
            <a:r>
              <a:rPr lang="nl-BE" sz="2400" dirty="0"/>
              <a:t>= 5,5 µm = D1,0						= 9,99 µm = D4,3</a:t>
            </a:r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r>
              <a:rPr lang="nl-BE" sz="2400" dirty="0"/>
              <a:t>		</a:t>
            </a:r>
          </a:p>
        </p:txBody>
      </p:sp>
      <p:cxnSp>
        <p:nvCxnSpPr>
          <p:cNvPr id="6" name="Rechte verbindingslijn met pijl 5"/>
          <p:cNvCxnSpPr/>
          <p:nvPr/>
        </p:nvCxnSpPr>
        <p:spPr>
          <a:xfrm>
            <a:off x="4713402" y="1630837"/>
            <a:ext cx="2818614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al 4"/>
          <p:cNvSpPr/>
          <p:nvPr/>
        </p:nvSpPr>
        <p:spPr>
          <a:xfrm>
            <a:off x="4713402" y="4847362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al 7"/>
          <p:cNvSpPr/>
          <p:nvPr/>
        </p:nvSpPr>
        <p:spPr>
          <a:xfrm>
            <a:off x="5331000" y="4067999"/>
            <a:ext cx="1800000" cy="180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64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3BF4C4-EF2D-4886-B995-029A49D46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23"/>
          <a:stretch/>
        </p:blipFill>
        <p:spPr>
          <a:xfrm>
            <a:off x="2258291" y="0"/>
            <a:ext cx="993370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Particle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</a:t>
            </a:r>
            <a:r>
              <a:rPr lang="nl-BE" dirty="0" err="1"/>
              <a:t>distribution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/>
              <p:cNvSpPr>
                <a:spLocks noGrp="1"/>
              </p:cNvSpPr>
              <p:nvPr>
                <p:ph idx="1"/>
              </p:nvPr>
            </p:nvSpPr>
            <p:spPr>
              <a:xfrm>
                <a:off x="550160" y="984069"/>
                <a:ext cx="11652000" cy="459377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nl-BE" sz="2400" b="1" dirty="0"/>
              </a:p>
              <a:p>
                <a:pPr marL="0" indent="0">
                  <a:buNone/>
                </a:pPr>
                <a:r>
                  <a:rPr lang="nl-BE" sz="2400" b="1" dirty="0" err="1"/>
                  <a:t>Number</a:t>
                </a:r>
                <a:r>
                  <a:rPr lang="nl-BE" sz="2400" b="1" dirty="0"/>
                  <a:t> </a:t>
                </a:r>
                <a:r>
                  <a:rPr lang="nl-BE" sz="2400" b="1" dirty="0" err="1"/>
                  <a:t>based</a:t>
                </a:r>
                <a:r>
                  <a:rPr lang="nl-BE" sz="2400" b="1" dirty="0"/>
                  <a:t> </a:t>
                </a:r>
                <a:r>
                  <a:rPr lang="nl-BE" sz="2400" b="1" dirty="0" err="1"/>
                  <a:t>distribution</a:t>
                </a:r>
                <a:r>
                  <a:rPr lang="nl-BE" dirty="0"/>
                  <a:t>				</a:t>
                </a:r>
                <a:r>
                  <a:rPr lang="nl-BE" sz="2400" b="1" dirty="0"/>
                  <a:t>Volume </a:t>
                </a:r>
                <a:r>
                  <a:rPr lang="nl-BE" sz="2400" b="1" dirty="0" err="1"/>
                  <a:t>based</a:t>
                </a:r>
                <a:r>
                  <a:rPr lang="nl-BE" sz="2400" b="1" dirty="0"/>
                  <a:t> </a:t>
                </a:r>
                <a:r>
                  <a:rPr lang="nl-BE" sz="2400" b="1" dirty="0" err="1"/>
                  <a:t>distribution</a:t>
                </a:r>
                <a:endParaRPr lang="nl-BE" sz="2400" b="1" dirty="0"/>
              </a:p>
              <a:p>
                <a:pPr marL="0" indent="0">
                  <a:buNone/>
                </a:pPr>
                <a:endParaRPr lang="nl-BE" b="1" dirty="0"/>
              </a:p>
              <a:p>
                <a:pPr marL="0" indent="0">
                  <a:buNone/>
                </a:pPr>
                <a:r>
                  <a:rPr lang="nl-BE" sz="2400" dirty="0"/>
                  <a:t>Ieder deeltje telt voor 1 mee				Ieder deeltje telt mee</a:t>
                </a:r>
              </a:p>
              <a:p>
                <a:pPr marL="0" indent="0">
                  <a:buNone/>
                </a:pPr>
                <a:r>
                  <a:rPr lang="nl-BE" sz="2400" dirty="0"/>
                  <a:t> (standaard gemiddelde)					naargelang volume deeltje</a:t>
                </a:r>
              </a:p>
              <a:p>
                <a:pPr marL="0" indent="0">
                  <a:buNone/>
                </a:pPr>
                <a:r>
                  <a:rPr lang="nl-BE" sz="2400" dirty="0"/>
                  <a:t>								→ diameter³	</a:t>
                </a:r>
              </a:p>
              <a:p>
                <a:pPr marL="0" indent="0">
                  <a:buNone/>
                </a:pPr>
                <a:r>
                  <a:rPr lang="nl-BE" sz="2400" dirty="0"/>
                  <a:t>			             Stel 2 deeltjes: 1 µm en 10 µm</a:t>
                </a:r>
              </a:p>
              <a:p>
                <a:pPr marL="0" indent="0">
                  <a:buNone/>
                </a:pPr>
                <a:endParaRPr lang="nl-BE" sz="2400" dirty="0"/>
              </a:p>
              <a:p>
                <a:pPr marL="0" indent="0">
                  <a:buNone/>
                </a:pPr>
                <a:r>
                  <a:rPr lang="nl-BE" sz="2400" dirty="0"/>
                  <a:t>Gemiddelde </a:t>
                </a:r>
                <a:r>
                  <a:rPr lang="nl-BE" sz="2400" dirty="0" err="1"/>
                  <a:t>deeltjegrootte</a:t>
                </a:r>
                <a:r>
                  <a:rPr lang="nl-BE" sz="2400" dirty="0"/>
                  <a:t> 	 				gemiddelde deeltjesgrootte (vol)</a:t>
                </a:r>
              </a:p>
              <a:p>
                <a:pPr marL="0" indent="0">
                  <a:buNone/>
                </a:pPr>
                <a:r>
                  <a:rPr lang="nl-BE" sz="2400" dirty="0"/>
                  <a:t>= 5,5 µm = D1.0						= 9,99 µm = D4.3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1.0=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𝑐𝑜𝑢𝑛𝑡𝑠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nl-BE" b="0" i="1" dirty="0" smtClean="0">
                            <a:latin typeface="Cambria Math" panose="02040503050406030204" pitchFamily="18" charset="0"/>
                          </a:rPr>
                          <m:t>𝑐𝑜𝑢𝑛𝑡𝑠</m:t>
                        </m:r>
                      </m:den>
                    </m:f>
                  </m:oMath>
                </a14:m>
                <a:r>
                  <a:rPr lang="nl-BE" sz="2400" dirty="0"/>
                  <a:t>			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4.3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𝑐𝑜𝑢𝑛𝑡𝑠</m:t>
                            </m:r>
                          </m:sup>
                          <m:e>
                            <m:sSup>
                              <m:sSupPr>
                                <m:ctrlPr>
                                  <a:rPr lang="nl-B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nl-B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BE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nl-B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𝑐𝑜𝑢𝑛𝑡𝑠</m:t>
                            </m:r>
                          </m:sup>
                          <m:e>
                            <m:sSup>
                              <m:sSupPr>
                                <m:ctrlPr>
                                  <a:rPr lang="nl-B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nl-BE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BE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nl-BE" sz="2400" dirty="0"/>
              </a:p>
              <a:p>
                <a:pPr marL="0" indent="0">
                  <a:buNone/>
                </a:pPr>
                <a:r>
                  <a:rPr lang="nl-BE" sz="2400" dirty="0"/>
                  <a:t>		</a:t>
                </a:r>
              </a:p>
            </p:txBody>
          </p:sp>
        </mc:Choice>
        <mc:Fallback xmlns="">
          <p:sp>
            <p:nvSpPr>
              <p:cNvPr id="4" name="Tijdelijke aanduiding voor inhoud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160" y="984069"/>
                <a:ext cx="11652000" cy="4593771"/>
              </a:xfrm>
              <a:blipFill>
                <a:blip r:embed="rId4"/>
                <a:stretch>
                  <a:fillRect l="-1569" r="-889"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Rechte verbindingslijn met pijl 5"/>
          <p:cNvCxnSpPr/>
          <p:nvPr/>
        </p:nvCxnSpPr>
        <p:spPr>
          <a:xfrm>
            <a:off x="4713402" y="1630837"/>
            <a:ext cx="2818614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al 4"/>
          <p:cNvSpPr/>
          <p:nvPr/>
        </p:nvSpPr>
        <p:spPr>
          <a:xfrm>
            <a:off x="4713402" y="4847362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al 7"/>
          <p:cNvSpPr/>
          <p:nvPr/>
        </p:nvSpPr>
        <p:spPr>
          <a:xfrm>
            <a:off x="5331000" y="4067999"/>
            <a:ext cx="1800000" cy="180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0" y="6308939"/>
            <a:ext cx="11587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Meer info: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https://www.horiba.com/en_en/en-en/products/by-segment/scientific/particle-characterization/particle-guidebook/</a:t>
            </a:r>
          </a:p>
        </p:txBody>
      </p:sp>
    </p:spTree>
    <p:extLst>
      <p:ext uri="{BB962C8B-B14F-4D97-AF65-F5344CB8AC3E}">
        <p14:creationId xmlns:p14="http://schemas.microsoft.com/office/powerpoint/2010/main" val="12437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C8C4-BFA8-4540-93BF-0960CBBA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ImageJ</a:t>
            </a:r>
            <a:r>
              <a:rPr lang="nl-BE" dirty="0"/>
              <a:t> instellen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BBFC6-756C-4AF2-8BE5-73D5F674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85E87-A304-4D57-B545-9F0FD5728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Download </a:t>
            </a:r>
            <a:r>
              <a:rPr lang="nl-BE" dirty="0" err="1"/>
              <a:t>imageJ</a:t>
            </a:r>
            <a:r>
              <a:rPr lang="nl-BE" dirty="0"/>
              <a:t>: </a:t>
            </a:r>
            <a:r>
              <a:rPr lang="nl-BE" dirty="0">
                <a:hlinkClick r:id="rId2"/>
              </a:rPr>
              <a:t>https://imagej.net/software/fiji/downloads</a:t>
            </a:r>
            <a:endParaRPr lang="nl-BE" dirty="0"/>
          </a:p>
          <a:p>
            <a:r>
              <a:rPr lang="nl-BE" dirty="0"/>
              <a:t>Macro code </a:t>
            </a:r>
            <a:r>
              <a:rPr lang="nl-BE" dirty="0" err="1"/>
              <a:t>github</a:t>
            </a:r>
            <a:r>
              <a:rPr lang="nl-BE" dirty="0"/>
              <a:t>: </a:t>
            </a:r>
            <a:r>
              <a:rPr lang="nl-BE" dirty="0">
                <a:hlinkClick r:id="rId3"/>
              </a:rPr>
              <a:t>https://github.com/ArneVancleef/ImageJ-Particle-detection-and-analysis</a:t>
            </a:r>
            <a:endParaRPr lang="nl-BE" dirty="0"/>
          </a:p>
          <a:p>
            <a:pPr lvl="1"/>
            <a:r>
              <a:rPr lang="nl-BE" dirty="0"/>
              <a:t>Neem laatste versie (MacroU-V92)</a:t>
            </a:r>
          </a:p>
          <a:p>
            <a:pPr lvl="1"/>
            <a:r>
              <a:rPr lang="nl-BE" dirty="0"/>
              <a:t>Volg de eerste 8 regels, in specifiek:</a:t>
            </a:r>
          </a:p>
          <a:p>
            <a:pPr lvl="2"/>
            <a:r>
              <a:rPr lang="en-US" dirty="0"/>
              <a:t>//Before macro usage: plugins have to be installed. </a:t>
            </a:r>
            <a:endParaRPr lang="nl-BE" dirty="0"/>
          </a:p>
          <a:p>
            <a:pPr lvl="2"/>
            <a:r>
              <a:rPr lang="en-US" dirty="0"/>
              <a:t>//For installing: go to </a:t>
            </a:r>
            <a:r>
              <a:rPr lang="en-US" dirty="0" err="1"/>
              <a:t>imageJ</a:t>
            </a:r>
            <a:r>
              <a:rPr lang="en-US" dirty="0"/>
              <a:t> toolbar → help → update... after a short while the "</a:t>
            </a:r>
            <a:r>
              <a:rPr lang="en-US" dirty="0" err="1"/>
              <a:t>imageJ</a:t>
            </a:r>
            <a:r>
              <a:rPr lang="en-US" dirty="0"/>
              <a:t> updated" will appear, press the button "manage update sites" in the left bottom corner.</a:t>
            </a:r>
            <a:endParaRPr lang="nl-BE" dirty="0"/>
          </a:p>
          <a:p>
            <a:pPr lvl="2"/>
            <a:r>
              <a:rPr lang="en-US" dirty="0"/>
              <a:t>//In the "manage update sites" select </a:t>
            </a:r>
            <a:r>
              <a:rPr lang="en-US" dirty="0" err="1"/>
              <a:t>BioVoxxel</a:t>
            </a:r>
            <a:r>
              <a:rPr lang="en-US" dirty="0"/>
              <a:t>, </a:t>
            </a:r>
            <a:r>
              <a:rPr lang="en-US" dirty="0" err="1"/>
              <a:t>biomedgroup</a:t>
            </a:r>
            <a:r>
              <a:rPr lang="en-US" dirty="0"/>
              <a:t>, </a:t>
            </a:r>
            <a:r>
              <a:rPr lang="en-US" dirty="0" err="1"/>
              <a:t>ImageScience</a:t>
            </a:r>
            <a:r>
              <a:rPr lang="en-US" dirty="0"/>
              <a:t>, and Morphology then close manage update site and then press apply changes. After updating restart </a:t>
            </a:r>
            <a:r>
              <a:rPr lang="en-US" dirty="0" err="1"/>
              <a:t>imageJ</a:t>
            </a:r>
            <a:r>
              <a:rPr lang="en-US" dirty="0"/>
              <a:t>.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Test on ImageJ test image 1 in </a:t>
            </a:r>
            <a:r>
              <a:rPr lang="en-US" dirty="0" err="1"/>
              <a:t>imageJ</a:t>
            </a:r>
            <a:r>
              <a:rPr lang="en-US" dirty="0"/>
              <a:t>(Toledo)</a:t>
            </a:r>
          </a:p>
          <a:p>
            <a:pPr marL="720000" lvl="2" indent="0">
              <a:buNone/>
            </a:pPr>
            <a:endParaRPr lang="en-US" dirty="0"/>
          </a:p>
          <a:p>
            <a:pPr marL="720000" lvl="2" indent="0">
              <a:buNone/>
            </a:pPr>
            <a:endParaRPr lang="en-US" dirty="0"/>
          </a:p>
          <a:p>
            <a:pPr marL="720000" lvl="2" indent="0">
              <a:buNone/>
            </a:pPr>
            <a:endParaRPr lang="nl-BE" dirty="0"/>
          </a:p>
          <a:p>
            <a:pPr lvl="2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5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202253" y="2492301"/>
            <a:ext cx="13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Afbeelding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036250" y="2353802"/>
            <a:ext cx="13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Verwijderen achtergrond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4273259" y="3883990"/>
            <a:ext cx="186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Detectie op basis van donkerheid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4288241" y="1100614"/>
            <a:ext cx="183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Detectie randen</a:t>
            </a:r>
          </a:p>
        </p:txBody>
      </p:sp>
      <p:cxnSp>
        <p:nvCxnSpPr>
          <p:cNvPr id="5" name="Rechte verbindingslijn met pijl 4"/>
          <p:cNvCxnSpPr>
            <a:cxnSpLocks/>
          </p:cNvCxnSpPr>
          <p:nvPr/>
        </p:nvCxnSpPr>
        <p:spPr>
          <a:xfrm>
            <a:off x="1290030" y="2676967"/>
            <a:ext cx="80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cxnSpLocks/>
            <a:stCxn id="13" idx="3"/>
            <a:endCxn id="14" idx="1"/>
          </p:cNvCxnSpPr>
          <p:nvPr/>
        </p:nvCxnSpPr>
        <p:spPr>
          <a:xfrm>
            <a:off x="3370824" y="2676968"/>
            <a:ext cx="902435" cy="153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  <a:stCxn id="13" idx="3"/>
            <a:endCxn id="15" idx="1"/>
          </p:cNvCxnSpPr>
          <p:nvPr/>
        </p:nvCxnSpPr>
        <p:spPr>
          <a:xfrm flipV="1">
            <a:off x="3370824" y="1285280"/>
            <a:ext cx="917417" cy="139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el 1"/>
          <p:cNvSpPr>
            <a:spLocks noGrp="1"/>
          </p:cNvSpPr>
          <p:nvPr>
            <p:ph type="title"/>
          </p:nvPr>
        </p:nvSpPr>
        <p:spPr>
          <a:xfrm>
            <a:off x="555000" y="40657"/>
            <a:ext cx="11382000" cy="804039"/>
          </a:xfrm>
        </p:spPr>
        <p:txBody>
          <a:bodyPr/>
          <a:lstStyle/>
          <a:p>
            <a:r>
              <a:rPr lang="en-GB" dirty="0"/>
              <a:t>Grote </a:t>
            </a:r>
            <a:r>
              <a:rPr lang="en-GB" dirty="0" err="1"/>
              <a:t>lijnen</a:t>
            </a:r>
            <a:r>
              <a:rPr lang="en-GB" dirty="0"/>
              <a:t> “</a:t>
            </a:r>
            <a:r>
              <a:rPr lang="en-GB" dirty="0" err="1"/>
              <a:t>Algoritme</a:t>
            </a:r>
            <a:r>
              <a:rPr lang="en-GB" dirty="0"/>
              <a:t>”</a:t>
            </a:r>
          </a:p>
        </p:txBody>
      </p:sp>
      <p:sp>
        <p:nvSpPr>
          <p:cNvPr id="54" name="Tekstvak 53"/>
          <p:cNvSpPr txBox="1"/>
          <p:nvPr/>
        </p:nvSpPr>
        <p:spPr>
          <a:xfrm>
            <a:off x="7048569" y="2492301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Samenvoegen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8938563" y="2492301"/>
            <a:ext cx="120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Watershed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kstvak 63"/>
          <p:cNvSpPr txBox="1"/>
          <p:nvPr/>
        </p:nvSpPr>
        <p:spPr>
          <a:xfrm>
            <a:off x="10859805" y="2492301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</a:p>
        </p:txBody>
      </p:sp>
      <p:cxnSp>
        <p:nvCxnSpPr>
          <p:cNvPr id="65" name="Rechte verbindingslijn met pijl 64"/>
          <p:cNvCxnSpPr>
            <a:stCxn id="54" idx="3"/>
            <a:endCxn id="55" idx="1"/>
          </p:cNvCxnSpPr>
          <p:nvPr/>
        </p:nvCxnSpPr>
        <p:spPr>
          <a:xfrm>
            <a:off x="8551032" y="2676967"/>
            <a:ext cx="38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met pijl 67"/>
          <p:cNvCxnSpPr>
            <a:stCxn id="55" idx="3"/>
            <a:endCxn id="64" idx="1"/>
          </p:cNvCxnSpPr>
          <p:nvPr/>
        </p:nvCxnSpPr>
        <p:spPr>
          <a:xfrm>
            <a:off x="10143765" y="2676967"/>
            <a:ext cx="716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Afbeelding 1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71000" r="80794" b="13160"/>
          <a:stretch/>
        </p:blipFill>
        <p:spPr>
          <a:xfrm>
            <a:off x="93146" y="3196179"/>
            <a:ext cx="1550215" cy="2160000"/>
          </a:xfrm>
          <a:prstGeom prst="rect">
            <a:avLst/>
          </a:prstGeom>
          <a:ln w="12700">
            <a:solidFill>
              <a:srgbClr val="212121"/>
            </a:solidFill>
          </a:ln>
        </p:spPr>
      </p:pic>
      <p:pic>
        <p:nvPicPr>
          <p:cNvPr id="147" name="Afbeelding 1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69537" r="81167" b="13746"/>
          <a:stretch/>
        </p:blipFill>
        <p:spPr>
          <a:xfrm>
            <a:off x="10509564" y="3196179"/>
            <a:ext cx="1610796" cy="216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1" name="Tijdelijke aanduiding voor inhoud 4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t="70085" r="80337" b="12979"/>
          <a:stretch/>
        </p:blipFill>
        <p:spPr>
          <a:xfrm>
            <a:off x="1911177" y="3196179"/>
            <a:ext cx="1700470" cy="2160000"/>
          </a:xfrm>
          <a:ln>
            <a:solidFill>
              <a:srgbClr val="000000"/>
            </a:solidFill>
          </a:ln>
        </p:spPr>
      </p:pic>
      <p:pic>
        <p:nvPicPr>
          <p:cNvPr id="152" name="Afbeelding 15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t="69146" r="80934" b="12689"/>
          <a:stretch/>
        </p:blipFill>
        <p:spPr>
          <a:xfrm>
            <a:off x="4432050" y="1596968"/>
            <a:ext cx="1550215" cy="2160000"/>
          </a:xfrm>
          <a:prstGeom prst="rect">
            <a:avLst/>
          </a:prstGeom>
        </p:spPr>
      </p:pic>
      <p:pic>
        <p:nvPicPr>
          <p:cNvPr id="154" name="Afbeelding 15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3" t="68676" r="80796" b="13009"/>
          <a:stretch/>
        </p:blipFill>
        <p:spPr>
          <a:xfrm>
            <a:off x="4432050" y="4657343"/>
            <a:ext cx="1550215" cy="2160000"/>
          </a:xfrm>
          <a:prstGeom prst="rect">
            <a:avLst/>
          </a:prstGeom>
        </p:spPr>
      </p:pic>
      <p:pic>
        <p:nvPicPr>
          <p:cNvPr id="156" name="Tijdelijke aanduiding voor inhoud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69748" r="81580" b="13086"/>
          <a:stretch/>
        </p:blipFill>
        <p:spPr>
          <a:xfrm>
            <a:off x="7024990" y="3196179"/>
            <a:ext cx="1550215" cy="2160000"/>
          </a:xfrm>
          <a:prstGeom prst="rect">
            <a:avLst/>
          </a:prstGeom>
        </p:spPr>
      </p:pic>
      <p:pic>
        <p:nvPicPr>
          <p:cNvPr id="157" name="Afbeelding 15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t="71265" r="81786" b="13919"/>
          <a:stretch/>
        </p:blipFill>
        <p:spPr>
          <a:xfrm>
            <a:off x="8767277" y="3196179"/>
            <a:ext cx="1550215" cy="2160000"/>
          </a:xfrm>
          <a:prstGeom prst="rect">
            <a:avLst/>
          </a:prstGeom>
        </p:spPr>
      </p:pic>
      <p:sp>
        <p:nvSpPr>
          <p:cNvPr id="32" name="Tekstvak 13">
            <a:extLst>
              <a:ext uri="{FF2B5EF4-FFF2-40B4-BE49-F238E27FC236}">
                <a16:creationId xmlns:a16="http://schemas.microsoft.com/office/drawing/2014/main" id="{07E6AF2B-C45B-403B-B107-5CE69AAE15FA}"/>
              </a:ext>
            </a:extLst>
          </p:cNvPr>
          <p:cNvSpPr txBox="1"/>
          <p:nvPr/>
        </p:nvSpPr>
        <p:spPr>
          <a:xfrm rot="17960337">
            <a:off x="5672013" y="3332140"/>
            <a:ext cx="18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Post-processing</a:t>
            </a:r>
          </a:p>
        </p:txBody>
      </p:sp>
      <p:cxnSp>
        <p:nvCxnSpPr>
          <p:cNvPr id="51" name="Rechte verbindingslijn met pijl 6">
            <a:extLst>
              <a:ext uri="{FF2B5EF4-FFF2-40B4-BE49-F238E27FC236}">
                <a16:creationId xmlns:a16="http://schemas.microsoft.com/office/drawing/2014/main" id="{FA22618B-0EA0-4D7F-A379-9EE7EE39883F}"/>
              </a:ext>
            </a:extLst>
          </p:cNvPr>
          <p:cNvCxnSpPr>
            <a:cxnSpLocks/>
          </p:cNvCxnSpPr>
          <p:nvPr/>
        </p:nvCxnSpPr>
        <p:spPr>
          <a:xfrm flipV="1">
            <a:off x="6065850" y="2676968"/>
            <a:ext cx="844560" cy="153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9">
            <a:extLst>
              <a:ext uri="{FF2B5EF4-FFF2-40B4-BE49-F238E27FC236}">
                <a16:creationId xmlns:a16="http://schemas.microsoft.com/office/drawing/2014/main" id="{48918535-C204-4E2D-BFF1-FD5A442531F8}"/>
              </a:ext>
            </a:extLst>
          </p:cNvPr>
          <p:cNvCxnSpPr>
            <a:cxnSpLocks/>
          </p:cNvCxnSpPr>
          <p:nvPr/>
        </p:nvCxnSpPr>
        <p:spPr>
          <a:xfrm>
            <a:off x="6065850" y="1285280"/>
            <a:ext cx="859542" cy="139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13">
            <a:extLst>
              <a:ext uri="{FF2B5EF4-FFF2-40B4-BE49-F238E27FC236}">
                <a16:creationId xmlns:a16="http://schemas.microsoft.com/office/drawing/2014/main" id="{B9539284-3E83-422F-B861-A326FFC88A1B}"/>
              </a:ext>
            </a:extLst>
          </p:cNvPr>
          <p:cNvSpPr txBox="1"/>
          <p:nvPr/>
        </p:nvSpPr>
        <p:spPr>
          <a:xfrm rot="3480000">
            <a:off x="5672013" y="1698969"/>
            <a:ext cx="18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06733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-43626" y="2946876"/>
            <a:ext cx="13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acquisition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888985" y="2946876"/>
            <a:ext cx="13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subtraction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4258169" y="4039218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thresholding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4258169" y="1716038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Rechte verbindingslijn met pijl 4"/>
          <p:cNvCxnSpPr>
            <a:stCxn id="12" idx="3"/>
            <a:endCxn id="13" idx="1"/>
          </p:cNvCxnSpPr>
          <p:nvPr/>
        </p:nvCxnSpPr>
        <p:spPr>
          <a:xfrm>
            <a:off x="1288374" y="3270042"/>
            <a:ext cx="600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stCxn id="13" idx="3"/>
            <a:endCxn id="14" idx="1"/>
          </p:cNvCxnSpPr>
          <p:nvPr/>
        </p:nvCxnSpPr>
        <p:spPr>
          <a:xfrm>
            <a:off x="3223559" y="3270042"/>
            <a:ext cx="1034610" cy="109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stCxn id="13" idx="3"/>
            <a:endCxn id="15" idx="1"/>
          </p:cNvCxnSpPr>
          <p:nvPr/>
        </p:nvCxnSpPr>
        <p:spPr>
          <a:xfrm flipV="1">
            <a:off x="3223559" y="2039204"/>
            <a:ext cx="1034610" cy="123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/>
          <p:cNvCxnSpPr>
            <a:stCxn id="15" idx="3"/>
            <a:endCxn id="40" idx="1"/>
          </p:cNvCxnSpPr>
          <p:nvPr/>
        </p:nvCxnSpPr>
        <p:spPr>
          <a:xfrm flipV="1">
            <a:off x="5698169" y="2039203"/>
            <a:ext cx="6005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el 1"/>
          <p:cNvSpPr>
            <a:spLocks noGrp="1"/>
          </p:cNvSpPr>
          <p:nvPr>
            <p:ph type="title"/>
          </p:nvPr>
        </p:nvSpPr>
        <p:spPr>
          <a:xfrm>
            <a:off x="555000" y="40657"/>
            <a:ext cx="11382000" cy="804039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zijn</a:t>
            </a:r>
            <a:r>
              <a:rPr lang="en-GB" dirty="0"/>
              <a:t> de post-processing steps?</a:t>
            </a:r>
          </a:p>
        </p:txBody>
      </p:sp>
      <p:sp>
        <p:nvSpPr>
          <p:cNvPr id="23" name="Rechthoek 22"/>
          <p:cNvSpPr/>
          <p:nvPr/>
        </p:nvSpPr>
        <p:spPr>
          <a:xfrm>
            <a:off x="1735738" y="1076555"/>
            <a:ext cx="2202418" cy="458422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Pre-processing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4123685" y="1087773"/>
            <a:ext cx="1989523" cy="458422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Segmentation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hthoek 30"/>
          <p:cNvSpPr/>
          <p:nvPr/>
        </p:nvSpPr>
        <p:spPr>
          <a:xfrm>
            <a:off x="6298737" y="1087773"/>
            <a:ext cx="4175299" cy="458422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Post-processing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Tekstvak 39"/>
          <p:cNvSpPr txBox="1"/>
          <p:nvPr/>
        </p:nvSpPr>
        <p:spPr>
          <a:xfrm>
            <a:off x="6298738" y="1716037"/>
            <a:ext cx="15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Morphological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closing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Rechte verbindingslijn met pijl 40"/>
          <p:cNvCxnSpPr>
            <a:stCxn id="14" idx="3"/>
            <a:endCxn id="43" idx="1"/>
          </p:cNvCxnSpPr>
          <p:nvPr/>
        </p:nvCxnSpPr>
        <p:spPr>
          <a:xfrm flipV="1">
            <a:off x="5698169" y="4362383"/>
            <a:ext cx="6005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/>
          <p:cNvSpPr txBox="1"/>
          <p:nvPr/>
        </p:nvSpPr>
        <p:spPr>
          <a:xfrm>
            <a:off x="6298738" y="4177717"/>
            <a:ext cx="154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Filling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holes</a:t>
            </a:r>
          </a:p>
        </p:txBody>
      </p:sp>
      <p:sp>
        <p:nvSpPr>
          <p:cNvPr id="54" name="Tekstvak 53"/>
          <p:cNvSpPr txBox="1"/>
          <p:nvPr/>
        </p:nvSpPr>
        <p:spPr>
          <a:xfrm>
            <a:off x="8088563" y="3085376"/>
            <a:ext cx="79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Merge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kstvak 54"/>
          <p:cNvSpPr txBox="1"/>
          <p:nvPr/>
        </p:nvSpPr>
        <p:spPr>
          <a:xfrm>
            <a:off x="9303962" y="3085376"/>
            <a:ext cx="120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Watershed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Rechte verbindingslijn met pijl 57"/>
          <p:cNvCxnSpPr>
            <a:stCxn id="40" idx="3"/>
            <a:endCxn id="54" idx="0"/>
          </p:cNvCxnSpPr>
          <p:nvPr/>
        </p:nvCxnSpPr>
        <p:spPr>
          <a:xfrm>
            <a:off x="7846738" y="2039203"/>
            <a:ext cx="640204" cy="1046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met pijl 60"/>
          <p:cNvCxnSpPr>
            <a:stCxn id="43" idx="3"/>
            <a:endCxn id="54" idx="2"/>
          </p:cNvCxnSpPr>
          <p:nvPr/>
        </p:nvCxnSpPr>
        <p:spPr>
          <a:xfrm flipV="1">
            <a:off x="7846738" y="3454708"/>
            <a:ext cx="640204" cy="90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10999436" y="3085376"/>
            <a:ext cx="9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</a:p>
        </p:txBody>
      </p:sp>
      <p:cxnSp>
        <p:nvCxnSpPr>
          <p:cNvPr id="65" name="Rechte verbindingslijn met pijl 64"/>
          <p:cNvCxnSpPr>
            <a:stCxn id="54" idx="3"/>
            <a:endCxn id="55" idx="1"/>
          </p:cNvCxnSpPr>
          <p:nvPr/>
        </p:nvCxnSpPr>
        <p:spPr>
          <a:xfrm>
            <a:off x="8885320" y="3270042"/>
            <a:ext cx="418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met pijl 67"/>
          <p:cNvCxnSpPr>
            <a:stCxn id="55" idx="3"/>
            <a:endCxn id="64" idx="1"/>
          </p:cNvCxnSpPr>
          <p:nvPr/>
        </p:nvCxnSpPr>
        <p:spPr>
          <a:xfrm>
            <a:off x="10509164" y="3270042"/>
            <a:ext cx="49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Afbeelding 1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6" t="71000" r="80114" b="13160"/>
          <a:stretch/>
        </p:blipFill>
        <p:spPr>
          <a:xfrm>
            <a:off x="10378" y="3693492"/>
            <a:ext cx="1324553" cy="1584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7" name="Afbeelding 1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69537" r="80176" b="13746"/>
          <a:stretch/>
        </p:blipFill>
        <p:spPr>
          <a:xfrm>
            <a:off x="10807146" y="3692827"/>
            <a:ext cx="1289382" cy="15853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1" name="Tijdelijke aanduiding voor inhoud 4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t="70085" r="80337" b="12979"/>
          <a:stretch/>
        </p:blipFill>
        <p:spPr>
          <a:xfrm>
            <a:off x="1901998" y="3695008"/>
            <a:ext cx="1246344" cy="1583149"/>
          </a:xfrm>
          <a:ln>
            <a:solidFill>
              <a:srgbClr val="000000"/>
            </a:solidFill>
          </a:ln>
        </p:spPr>
      </p:pic>
      <p:pic>
        <p:nvPicPr>
          <p:cNvPr id="152" name="Afbeelding 15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" t="69146" r="80089" b="12689"/>
          <a:stretch/>
        </p:blipFill>
        <p:spPr>
          <a:xfrm>
            <a:off x="4338930" y="2409791"/>
            <a:ext cx="1287077" cy="1582484"/>
          </a:xfrm>
          <a:prstGeom prst="rect">
            <a:avLst/>
          </a:prstGeom>
        </p:spPr>
      </p:pic>
      <p:pic>
        <p:nvPicPr>
          <p:cNvPr id="153" name="Afbeelding 1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69884" r="79921" b="12250"/>
          <a:stretch/>
        </p:blipFill>
        <p:spPr>
          <a:xfrm>
            <a:off x="6439337" y="2409791"/>
            <a:ext cx="1285881" cy="1620000"/>
          </a:xfrm>
          <a:prstGeom prst="rect">
            <a:avLst/>
          </a:prstGeom>
        </p:spPr>
      </p:pic>
      <p:pic>
        <p:nvPicPr>
          <p:cNvPr id="154" name="Afbeelding 15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t="68676" r="80041" b="13009"/>
          <a:stretch/>
        </p:blipFill>
        <p:spPr>
          <a:xfrm>
            <a:off x="4324866" y="4778398"/>
            <a:ext cx="1301142" cy="1584000"/>
          </a:xfrm>
          <a:prstGeom prst="rect">
            <a:avLst/>
          </a:prstGeom>
        </p:spPr>
      </p:pic>
      <p:pic>
        <p:nvPicPr>
          <p:cNvPr id="155" name="Afbeelding 15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t="68676" r="80041" b="13009"/>
          <a:stretch/>
        </p:blipFill>
        <p:spPr>
          <a:xfrm>
            <a:off x="6422167" y="4778398"/>
            <a:ext cx="1301142" cy="1584000"/>
          </a:xfrm>
          <a:prstGeom prst="rect">
            <a:avLst/>
          </a:prstGeom>
        </p:spPr>
      </p:pic>
      <p:pic>
        <p:nvPicPr>
          <p:cNvPr id="156" name="Tijdelijke aanduiding voor inhoud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69748" r="80721" b="13086"/>
          <a:stretch/>
        </p:blipFill>
        <p:spPr>
          <a:xfrm>
            <a:off x="7836292" y="4778398"/>
            <a:ext cx="1227167" cy="1584000"/>
          </a:xfrm>
          <a:prstGeom prst="rect">
            <a:avLst/>
          </a:prstGeom>
        </p:spPr>
      </p:pic>
      <p:pic>
        <p:nvPicPr>
          <p:cNvPr id="157" name="Afbeelding 15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71265" r="81158" b="13919"/>
          <a:stretch/>
        </p:blipFill>
        <p:spPr>
          <a:xfrm>
            <a:off x="9176443" y="3669174"/>
            <a:ext cx="1297593" cy="16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F07B-58BB-4457-84E4-DABB4212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Gebruiken macro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18DE4-1B91-4D2D-9B07-DD6CE35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0B1E5F-2A5D-4DA5-B1E0-91F45AC88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3316" y="49278"/>
            <a:ext cx="4654294" cy="6768065"/>
          </a:xfr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8C4D13D5-5FA0-4048-8914-53B7F7417594}"/>
              </a:ext>
            </a:extLst>
          </p:cNvPr>
          <p:cNvSpPr/>
          <p:nvPr/>
        </p:nvSpPr>
        <p:spPr>
          <a:xfrm>
            <a:off x="6817132" y="109200"/>
            <a:ext cx="450574" cy="1657255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832C18F-0483-4797-A722-E867D935968B}"/>
              </a:ext>
            </a:extLst>
          </p:cNvPr>
          <p:cNvSpPr/>
          <p:nvPr/>
        </p:nvSpPr>
        <p:spPr>
          <a:xfrm>
            <a:off x="6817132" y="2048836"/>
            <a:ext cx="450574" cy="1657255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7A0853C-6841-4E1C-A135-1DE61BFC8297}"/>
              </a:ext>
            </a:extLst>
          </p:cNvPr>
          <p:cNvSpPr/>
          <p:nvPr/>
        </p:nvSpPr>
        <p:spPr>
          <a:xfrm>
            <a:off x="6817132" y="3988472"/>
            <a:ext cx="450574" cy="241567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A7E6E-5708-40A8-B1AF-ABEEE88C612A}"/>
              </a:ext>
            </a:extLst>
          </p:cNvPr>
          <p:cNvSpPr txBox="1"/>
          <p:nvPr/>
        </p:nvSpPr>
        <p:spPr>
          <a:xfrm>
            <a:off x="4186485" y="738957"/>
            <a:ext cx="26583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Belangrijkste instellingen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Geavanceerde instellingen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8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Additionele instellingen</a:t>
            </a:r>
          </a:p>
        </p:txBody>
      </p:sp>
    </p:spTree>
    <p:extLst>
      <p:ext uri="{BB962C8B-B14F-4D97-AF65-F5344CB8AC3E}">
        <p14:creationId xmlns:p14="http://schemas.microsoft.com/office/powerpoint/2010/main" val="247619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F22B-3B58-4DB2-AD2E-EF61B0D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Belangrijkste instellingen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4A279-0B51-42EE-8635-6556CA4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169C97-634F-40D0-92A8-0A5C78439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6" t="4576" b="75703"/>
          <a:stretch/>
        </p:blipFill>
        <p:spPr>
          <a:xfrm>
            <a:off x="270000" y="2280138"/>
            <a:ext cx="7115538" cy="22977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A3965C-046A-410F-B3D9-F75F5F4B8206}"/>
              </a:ext>
            </a:extLst>
          </p:cNvPr>
          <p:cNvCxnSpPr/>
          <p:nvPr/>
        </p:nvCxnSpPr>
        <p:spPr>
          <a:xfrm flipV="1">
            <a:off x="2391516" y="1725964"/>
            <a:ext cx="344557" cy="54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5B7C8A-BD96-48F8-A6D2-5F4DAA548410}"/>
              </a:ext>
            </a:extLst>
          </p:cNvPr>
          <p:cNvSpPr txBox="1"/>
          <p:nvPr/>
        </p:nvSpPr>
        <p:spPr>
          <a:xfrm>
            <a:off x="2746506" y="983927"/>
            <a:ext cx="63326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1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Schaal: cruciaal 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 correct grootte te bepalen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 Te bepalen uit een schaalbar of objectmicrometer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 Teken een lijn in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imageJ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→ ga naar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Analyze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→ Set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Vul in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known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distance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→ en bepaal de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pixels/µm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3DA09A-DC6A-4F6E-A11F-375F613E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444" y="40657"/>
            <a:ext cx="2895600" cy="343852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E0BD470-83A4-4FBA-BA32-ADA091849BA6}"/>
              </a:ext>
            </a:extLst>
          </p:cNvPr>
          <p:cNvSpPr/>
          <p:nvPr/>
        </p:nvSpPr>
        <p:spPr>
          <a:xfrm>
            <a:off x="9216828" y="2534334"/>
            <a:ext cx="2306782" cy="405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21DD64-EAFA-4878-8E30-493145A547F8}"/>
              </a:ext>
            </a:extLst>
          </p:cNvPr>
          <p:cNvSpPr/>
          <p:nvPr/>
        </p:nvSpPr>
        <p:spPr>
          <a:xfrm>
            <a:off x="10699810" y="844696"/>
            <a:ext cx="680042" cy="405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4BF799-F477-46EA-9C34-7D36B09A3AE1}"/>
              </a:ext>
            </a:extLst>
          </p:cNvPr>
          <p:cNvSpPr/>
          <p:nvPr/>
        </p:nvSpPr>
        <p:spPr>
          <a:xfrm>
            <a:off x="0" y="2358669"/>
            <a:ext cx="6947738" cy="4496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09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F22B-3B58-4DB2-AD2E-EF61B0D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Belangrijkste instellingen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4A279-0B51-42EE-8635-6556CA4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169C97-634F-40D0-92A8-0A5C78439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6" t="4576" b="75703"/>
          <a:stretch/>
        </p:blipFill>
        <p:spPr>
          <a:xfrm>
            <a:off x="39165" y="2063261"/>
            <a:ext cx="7115538" cy="2297723"/>
          </a:xfrm>
          <a:prstGeom prst="rect">
            <a:avLst/>
          </a:prstGeom>
        </p:spPr>
      </p:pic>
      <p:sp>
        <p:nvSpPr>
          <p:cNvPr id="16" name="Tijdelijke aanduiding voor inhoud 3">
            <a:extLst>
              <a:ext uri="{FF2B5EF4-FFF2-40B4-BE49-F238E27FC236}">
                <a16:creationId xmlns:a16="http://schemas.microsoft.com/office/drawing/2014/main" id="{7D08EB68-E760-442B-816F-80D9778C6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464" y="165856"/>
            <a:ext cx="4679535" cy="54998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Preview: </a:t>
            </a:r>
            <a:r>
              <a:rPr lang="en-GB" dirty="0" err="1"/>
              <a:t>uittesten</a:t>
            </a:r>
            <a:r>
              <a:rPr lang="en-GB" dirty="0"/>
              <a:t> van de settings op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openstaande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Map of videos (</a:t>
            </a:r>
            <a:r>
              <a:rPr lang="en-GB" dirty="0" err="1"/>
              <a:t>avi</a:t>
            </a:r>
            <a:r>
              <a:rPr lang="en-GB" dirty="0"/>
              <a:t>.): </a:t>
            </a:r>
            <a:r>
              <a:rPr lang="en-GB" dirty="0" err="1"/>
              <a:t>Selecteer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map met </a:t>
            </a:r>
            <a:r>
              <a:rPr lang="en-GB" dirty="0" err="1"/>
              <a:t>daarin</a:t>
            </a:r>
            <a:r>
              <a:rPr lang="en-GB" dirty="0"/>
              <a:t> (</a:t>
            </a:r>
            <a:r>
              <a:rPr lang="en-GB" dirty="0" err="1"/>
              <a:t>enkel</a:t>
            </a:r>
            <a:r>
              <a:rPr lang="en-GB" dirty="0"/>
              <a:t>) videos (</a:t>
            </a:r>
            <a:r>
              <a:rPr lang="en-GB" dirty="0" err="1"/>
              <a:t>avi.files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Single image: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enkele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die </a:t>
            </a:r>
            <a:r>
              <a:rPr lang="en-GB" dirty="0" err="1"/>
              <a:t>openstaat</a:t>
            </a:r>
            <a:r>
              <a:rPr lang="en-GB" dirty="0"/>
              <a:t> </a:t>
            </a:r>
            <a:r>
              <a:rPr lang="en-GB" dirty="0" err="1"/>
              <a:t>analyseren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Single image + show processing steps: </a:t>
            </a:r>
            <a:r>
              <a:rPr lang="en-GB" dirty="0" err="1"/>
              <a:t>Toont</a:t>
            </a:r>
            <a:r>
              <a:rPr lang="en-GB" dirty="0"/>
              <a:t> alle </a:t>
            </a:r>
            <a:r>
              <a:rPr lang="en-GB" dirty="0" err="1"/>
              <a:t>stappen</a:t>
            </a:r>
            <a:r>
              <a:rPr lang="en-GB" dirty="0"/>
              <a:t> die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gedaan</a:t>
            </a:r>
            <a:r>
              <a:rPr lang="en-GB" dirty="0"/>
              <a:t> </a:t>
            </a:r>
            <a:r>
              <a:rPr lang="en-GB" dirty="0" err="1"/>
              <a:t>tijdens</a:t>
            </a:r>
            <a:r>
              <a:rPr lang="en-GB" dirty="0"/>
              <a:t> de analyse (</a:t>
            </a:r>
            <a:r>
              <a:rPr lang="en-GB" dirty="0" err="1"/>
              <a:t>begrijpen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troubleshooting)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Map containing maps of image: </a:t>
            </a:r>
            <a:r>
              <a:rPr lang="en-GB" dirty="0" err="1"/>
              <a:t>Selecteer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map </a:t>
            </a:r>
            <a:r>
              <a:rPr lang="en-GB" b="1" dirty="0"/>
              <a:t>die </a:t>
            </a:r>
            <a:r>
              <a:rPr lang="en-GB" b="1" dirty="0" err="1"/>
              <a:t>mappen</a:t>
            </a:r>
            <a:r>
              <a:rPr lang="en-GB" b="1" dirty="0"/>
              <a:t> </a:t>
            </a:r>
            <a:r>
              <a:rPr lang="en-GB" b="1" dirty="0" err="1"/>
              <a:t>bevat</a:t>
            </a:r>
            <a:r>
              <a:rPr lang="en-GB" dirty="0"/>
              <a:t> die </a:t>
            </a:r>
            <a:r>
              <a:rPr lang="en-GB" dirty="0" err="1"/>
              <a:t>afbeeldingen</a:t>
            </a:r>
            <a:r>
              <a:rPr lang="en-GB" dirty="0"/>
              <a:t> </a:t>
            </a:r>
            <a:r>
              <a:rPr lang="en-GB" dirty="0" err="1"/>
              <a:t>bevatten</a:t>
            </a:r>
            <a:r>
              <a:rPr lang="en-GB" dirty="0"/>
              <a:t>. </a:t>
            </a:r>
            <a:r>
              <a:rPr lang="en-GB" b="1" dirty="0" err="1"/>
              <a:t>Selecteer</a:t>
            </a:r>
            <a:r>
              <a:rPr lang="en-GB" b="1" dirty="0"/>
              <a:t> </a:t>
            </a:r>
            <a:r>
              <a:rPr lang="en-GB" b="1" dirty="0" err="1"/>
              <a:t>niet</a:t>
            </a:r>
            <a:r>
              <a:rPr lang="en-GB" b="1" dirty="0"/>
              <a:t> de map met </a:t>
            </a:r>
            <a:r>
              <a:rPr lang="en-GB" b="1" dirty="0" err="1"/>
              <a:t>afbeeldingen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9625DF-F0F3-41CF-8387-7ECEBBBA56DE}"/>
              </a:ext>
            </a:extLst>
          </p:cNvPr>
          <p:cNvSpPr/>
          <p:nvPr/>
        </p:nvSpPr>
        <p:spPr>
          <a:xfrm>
            <a:off x="0" y="2596308"/>
            <a:ext cx="6947738" cy="4496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87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F22B-3B58-4DB2-AD2E-EF61B0D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Belangrijkste instellingen: segmentatie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4A279-0B51-42EE-8635-6556CA4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169C97-634F-40D0-92A8-0A5C78439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6" t="4576" b="75703"/>
          <a:stretch/>
        </p:blipFill>
        <p:spPr>
          <a:xfrm>
            <a:off x="39165" y="2063261"/>
            <a:ext cx="7115538" cy="2297723"/>
          </a:xfrm>
          <a:prstGeom prst="rect">
            <a:avLst/>
          </a:prstGeom>
        </p:spPr>
      </p:pic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1A602C82-3674-490B-BBFC-6F00EB45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464" y="1483629"/>
            <a:ext cx="4679535" cy="53951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1. Op basis van </a:t>
            </a:r>
            <a:r>
              <a:rPr lang="en-GB" dirty="0" err="1"/>
              <a:t>donkerheid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randen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2. Op basis van </a:t>
            </a:r>
            <a:r>
              <a:rPr lang="en-GB" dirty="0" err="1"/>
              <a:t>randen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Op basis van </a:t>
            </a:r>
            <a:r>
              <a:rPr lang="en-GB" dirty="0" err="1"/>
              <a:t>donkerheid</a:t>
            </a:r>
            <a:r>
              <a:rPr lang="en-GB" dirty="0"/>
              <a:t> (intensity)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4. De </a:t>
            </a:r>
            <a:r>
              <a:rPr lang="en-GB" dirty="0" err="1"/>
              <a:t>deeltjes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gedetecteerd</a:t>
            </a:r>
            <a:r>
              <a:rPr lang="en-GB" dirty="0"/>
              <a:t> op basis van </a:t>
            </a:r>
            <a:r>
              <a:rPr lang="en-GB" dirty="0" err="1"/>
              <a:t>randen</a:t>
            </a:r>
            <a:r>
              <a:rPr lang="en-GB" dirty="0"/>
              <a:t> maar de </a:t>
            </a:r>
            <a:r>
              <a:rPr lang="en-GB" dirty="0" err="1"/>
              <a:t>omtrek</a:t>
            </a:r>
            <a:r>
              <a:rPr lang="en-GB" dirty="0"/>
              <a:t> van de </a:t>
            </a:r>
            <a:r>
              <a:rPr lang="en-GB" dirty="0" err="1"/>
              <a:t>deeltjes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genomen</a:t>
            </a:r>
            <a:r>
              <a:rPr lang="en-GB" dirty="0"/>
              <a:t> op basis van de </a:t>
            </a:r>
            <a:r>
              <a:rPr lang="en-GB" dirty="0" err="1"/>
              <a:t>donkerheid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2C346-055F-4FFF-881A-C4AD65157BD0}"/>
              </a:ext>
            </a:extLst>
          </p:cNvPr>
          <p:cNvSpPr/>
          <p:nvPr/>
        </p:nvSpPr>
        <p:spPr>
          <a:xfrm>
            <a:off x="0" y="2987317"/>
            <a:ext cx="6947738" cy="4496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34813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Custom 1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2683C6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U Leuven" id="{F2BCC727-2FE8-4CF6-A914-4F2FB01FAB1C}" vid="{5F7B67F4-B5EA-4346-9241-177087B306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antoor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Kantoor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Kantoor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Kantoor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Kantoor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Kantoor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1184</Words>
  <Application>Microsoft Office PowerPoint</Application>
  <PresentationFormat>Widescreen</PresentationFormat>
  <Paragraphs>234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</vt:lpstr>
      <vt:lpstr>Cambria Math</vt:lpstr>
      <vt:lpstr>Verdana</vt:lpstr>
      <vt:lpstr>Wingdings</vt:lpstr>
      <vt:lpstr>Corporate-KU Leuven-Liggend-Achtergrond Wit</vt:lpstr>
      <vt:lpstr>Image analysis</vt:lpstr>
      <vt:lpstr>Hoe kristallen detecteren?</vt:lpstr>
      <vt:lpstr>ImageJ instellen</vt:lpstr>
      <vt:lpstr>Grote lijnen “Algoritme”</vt:lpstr>
      <vt:lpstr>Wat zijn de post-processing steps?</vt:lpstr>
      <vt:lpstr>Gebruiken macro</vt:lpstr>
      <vt:lpstr>Belangrijkste instellingen </vt:lpstr>
      <vt:lpstr>Belangrijkste instellingen </vt:lpstr>
      <vt:lpstr>Belangrijkste instellingen: segmentatie </vt:lpstr>
      <vt:lpstr>Belangrijkste instellingen </vt:lpstr>
      <vt:lpstr>Belangrijkste instellingen </vt:lpstr>
      <vt:lpstr>Belangrijkste instellingen </vt:lpstr>
      <vt:lpstr>Belangrijkste instellingen </vt:lpstr>
      <vt:lpstr>Watershed</vt:lpstr>
      <vt:lpstr>Convexiteit</vt:lpstr>
      <vt:lpstr>Geavanceerde instellingen</vt:lpstr>
      <vt:lpstr>Extra instellingen</vt:lpstr>
      <vt:lpstr>Extra instellingen</vt:lpstr>
      <vt:lpstr>Output</vt:lpstr>
      <vt:lpstr>Particle size distribution</vt:lpstr>
      <vt:lpstr>Particle size distribution</vt:lpstr>
      <vt:lpstr>Particle size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analysis</dc:title>
  <dc:creator>Arne Vancleef</dc:creator>
  <cp:lastModifiedBy>Arne Vancleef</cp:lastModifiedBy>
  <cp:revision>1</cp:revision>
  <dcterms:created xsi:type="dcterms:W3CDTF">2023-04-28T12:54:42Z</dcterms:created>
  <dcterms:modified xsi:type="dcterms:W3CDTF">2023-04-28T12:56:25Z</dcterms:modified>
</cp:coreProperties>
</file>